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Helvetica World" panose="020B0604020202020204" charset="-128"/>
      <p:regular r:id="rId13"/>
    </p:embeddedFont>
    <p:embeddedFont>
      <p:font typeface="Helvetica World Bold" panose="020B0604020202020204" charset="-128"/>
      <p:regular r:id="rId14"/>
    </p:embeddedFont>
    <p:embeddedFont>
      <p:font typeface="Ahkio" panose="020B0604020202020204" charset="0"/>
      <p:regular r:id="rId15"/>
    </p:embeddedFont>
    <p:embeddedFont>
      <p:font typeface="Amasis MT Pro Black" panose="02040A04050005020304" pitchFamily="18" charset="0"/>
      <p:bold r:id="rId16"/>
    </p:embeddedFont>
    <p:embeddedFont>
      <p:font typeface="Coiny"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441" y="5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microsoft.com/office/2007/relationships/hdphoto" Target="../media/hdphoto1.wdp"/><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6.svg"/><Relationship Id="rId5" Type="http://schemas.openxmlformats.org/officeDocument/2006/relationships/image" Target="../media/image4.sv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4.svg"/><Relationship Id="rId14" Type="http://schemas.openxmlformats.org/officeDocument/2006/relationships/image" Target="../media/image12.sv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25.svg"/><Relationship Id="rId12"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svg"/><Relationship Id="rId5" Type="http://schemas.openxmlformats.org/officeDocument/2006/relationships/image" Target="../media/image4.svg"/><Relationship Id="rId15" Type="http://schemas.openxmlformats.org/officeDocument/2006/relationships/image" Target="../media/image12.sv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19.svg"/><Relationship Id="rId1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4.sv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4.sv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4.svg"/><Relationship Id="rId3" Type="http://schemas.openxmlformats.org/officeDocument/2006/relationships/image" Target="../media/image2.svg"/><Relationship Id="rId7" Type="http://schemas.openxmlformats.org/officeDocument/2006/relationships/image" Target="../media/image19.svg"/><Relationship Id="rId12"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12.sv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4.svg"/><Relationship Id="rId3" Type="http://schemas.openxmlformats.org/officeDocument/2006/relationships/image" Target="../media/image2.svg"/><Relationship Id="rId7" Type="http://schemas.openxmlformats.org/officeDocument/2006/relationships/image" Target="../media/image19.svg"/><Relationship Id="rId12"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12.sv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6.svg"/><Relationship Id="rId14" Type="http://schemas.openxmlformats.org/officeDocument/2006/relationships/image" Target="../media/image20.jpe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6.svg"/><Relationship Id="rId5" Type="http://schemas.openxmlformats.org/officeDocument/2006/relationships/image" Target="../media/image4.svg"/><Relationship Id="rId15" Type="http://schemas.openxmlformats.org/officeDocument/2006/relationships/image" Target="../media/image21.jpe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4.svg"/><Relationship Id="rId14"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6.svg"/><Relationship Id="rId5" Type="http://schemas.openxmlformats.org/officeDocument/2006/relationships/image" Target="../media/image4.sv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4.svg"/><Relationship Id="rId14" Type="http://schemas.openxmlformats.org/officeDocument/2006/relationships/image" Target="../media/image12.sv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6.svg"/><Relationship Id="rId5" Type="http://schemas.openxmlformats.org/officeDocument/2006/relationships/image" Target="../media/image4.sv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4.svg"/><Relationship Id="rId14" Type="http://schemas.openxmlformats.org/officeDocument/2006/relationships/image" Target="../media/image12.sv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6.svg"/><Relationship Id="rId5" Type="http://schemas.openxmlformats.org/officeDocument/2006/relationships/image" Target="../media/image4.svg"/><Relationship Id="rId15" Type="http://schemas.openxmlformats.org/officeDocument/2006/relationships/image" Target="../media/image22.jpe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4.svg"/><Relationship Id="rId14" Type="http://schemas.openxmlformats.org/officeDocument/2006/relationships/image" Target="../media/image12.sv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6.svg"/><Relationship Id="rId5" Type="http://schemas.openxmlformats.org/officeDocument/2006/relationships/image" Target="../media/image4.svg"/><Relationship Id="rId15" Type="http://schemas.openxmlformats.org/officeDocument/2006/relationships/image" Target="../media/image23.pn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4.svg"/><Relationship Id="rId1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4688" y="6265507"/>
            <a:ext cx="20755588" cy="4000168"/>
          </a:xfrm>
          <a:custGeom>
            <a:avLst/>
            <a:gdLst/>
            <a:ahLst/>
            <a:cxnLst/>
            <a:rect l="l" t="t" r="r" b="b"/>
            <a:pathLst>
              <a:path w="20755588" h="4000168">
                <a:moveTo>
                  <a:pt x="0" y="0"/>
                </a:moveTo>
                <a:lnTo>
                  <a:pt x="20755588" y="0"/>
                </a:lnTo>
                <a:lnTo>
                  <a:pt x="20755588" y="4000168"/>
                </a:lnTo>
                <a:lnTo>
                  <a:pt x="0" y="40001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0"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6810608"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3621215"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334749" y="729144"/>
            <a:ext cx="6796216" cy="4114800"/>
          </a:xfrm>
          <a:custGeom>
            <a:avLst/>
            <a:gdLst/>
            <a:ahLst/>
            <a:cxnLst/>
            <a:rect l="l" t="t" r="r" b="b"/>
            <a:pathLst>
              <a:path w="6796216" h="4114800">
                <a:moveTo>
                  <a:pt x="0" y="0"/>
                </a:moveTo>
                <a:lnTo>
                  <a:pt x="6796217" y="0"/>
                </a:lnTo>
                <a:lnTo>
                  <a:pt x="679621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4369226" y="2770199"/>
            <a:ext cx="9549545" cy="448841"/>
          </a:xfrm>
          <a:prstGeom prst="rect">
            <a:avLst/>
          </a:prstGeom>
        </p:spPr>
        <p:txBody>
          <a:bodyPr wrap="square" lIns="0" tIns="0" rIns="0" bIns="0" rtlCol="0" anchor="t">
            <a:spAutoFit/>
          </a:bodyPr>
          <a:lstStyle/>
          <a:p>
            <a:pPr algn="ctr">
              <a:lnSpc>
                <a:spcPts val="3500"/>
              </a:lnSpc>
            </a:pPr>
            <a:r>
              <a:rPr lang="en-US" sz="3500" b="1" dirty="0">
                <a:solidFill>
                  <a:srgbClr val="000000"/>
                </a:solidFill>
                <a:latin typeface="Helvetica World Bold"/>
                <a:ea typeface="Helvetica World Bold"/>
                <a:cs typeface="Helvetica World Bold"/>
                <a:sym typeface="Helvetica World Bold"/>
              </a:rPr>
              <a:t>The Ultimate Penguin Life Management</a:t>
            </a:r>
          </a:p>
        </p:txBody>
      </p:sp>
      <p:sp>
        <p:nvSpPr>
          <p:cNvPr id="10" name="Freeform 10"/>
          <p:cNvSpPr/>
          <p:nvPr/>
        </p:nvSpPr>
        <p:spPr>
          <a:xfrm>
            <a:off x="10972802" y="1123868"/>
            <a:ext cx="6796216" cy="4114800"/>
          </a:xfrm>
          <a:custGeom>
            <a:avLst/>
            <a:gdLst/>
            <a:ahLst/>
            <a:cxnLst/>
            <a:rect l="l" t="t" r="r" b="b"/>
            <a:pathLst>
              <a:path w="6796216" h="4114800">
                <a:moveTo>
                  <a:pt x="0" y="0"/>
                </a:moveTo>
                <a:lnTo>
                  <a:pt x="6796216" y="0"/>
                </a:lnTo>
                <a:lnTo>
                  <a:pt x="679621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14125808" y="4350060"/>
            <a:ext cx="4825113" cy="5936940"/>
          </a:xfrm>
          <a:custGeom>
            <a:avLst/>
            <a:gdLst/>
            <a:ahLst/>
            <a:cxnLst/>
            <a:rect l="l" t="t" r="r" b="b"/>
            <a:pathLst>
              <a:path w="4825113" h="5936940">
                <a:moveTo>
                  <a:pt x="0" y="0"/>
                </a:moveTo>
                <a:lnTo>
                  <a:pt x="4825112" y="0"/>
                </a:lnTo>
                <a:lnTo>
                  <a:pt x="4825112" y="5936940"/>
                </a:lnTo>
                <a:lnTo>
                  <a:pt x="0" y="59369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extBox 13"/>
          <p:cNvSpPr txBox="1"/>
          <p:nvPr/>
        </p:nvSpPr>
        <p:spPr>
          <a:xfrm>
            <a:off x="4369225" y="3886698"/>
            <a:ext cx="9549545" cy="3238002"/>
          </a:xfrm>
          <a:prstGeom prst="rect">
            <a:avLst/>
          </a:prstGeom>
        </p:spPr>
        <p:txBody>
          <a:bodyPr lIns="0" tIns="0" rIns="0" bIns="0" rtlCol="0" anchor="t">
            <a:spAutoFit/>
          </a:bodyPr>
          <a:lstStyle/>
          <a:p>
            <a:pPr algn="ctr">
              <a:lnSpc>
                <a:spcPts val="12219"/>
              </a:lnSpc>
            </a:pPr>
            <a:r>
              <a:rPr lang="en-US" sz="12999" spc="-974" dirty="0">
                <a:solidFill>
                  <a:srgbClr val="000000"/>
                </a:solidFill>
                <a:latin typeface="Coiny"/>
                <a:ea typeface="Coiny"/>
                <a:cs typeface="Coiny"/>
                <a:sym typeface="Coiny"/>
              </a:rPr>
              <a:t>Penguin Hub </a:t>
            </a:r>
          </a:p>
          <a:p>
            <a:pPr algn="ctr">
              <a:lnSpc>
                <a:spcPts val="12219"/>
              </a:lnSpc>
            </a:pPr>
            <a:r>
              <a:rPr lang="en-US" sz="12999" spc="-974" dirty="0">
                <a:solidFill>
                  <a:srgbClr val="000000"/>
                </a:solidFill>
                <a:latin typeface="Coiny"/>
                <a:ea typeface="Coiny"/>
                <a:cs typeface="Coiny"/>
                <a:sym typeface="Coiny"/>
              </a:rPr>
              <a:t>Project </a:t>
            </a:r>
          </a:p>
        </p:txBody>
      </p:sp>
      <p:sp>
        <p:nvSpPr>
          <p:cNvPr id="14" name="TextBox 14"/>
          <p:cNvSpPr txBox="1"/>
          <p:nvPr/>
        </p:nvSpPr>
        <p:spPr>
          <a:xfrm>
            <a:off x="6050598" y="9178379"/>
            <a:ext cx="6186798" cy="384721"/>
          </a:xfrm>
          <a:prstGeom prst="rect">
            <a:avLst/>
          </a:prstGeom>
        </p:spPr>
        <p:txBody>
          <a:bodyPr wrap="square" lIns="0" tIns="0" rIns="0" bIns="0" rtlCol="0" anchor="t">
            <a:spAutoFit/>
          </a:bodyPr>
          <a:lstStyle/>
          <a:p>
            <a:pPr algn="ctr">
              <a:lnSpc>
                <a:spcPts val="3000"/>
              </a:lnSpc>
            </a:pPr>
            <a:r>
              <a:rPr lang="en-US" sz="3000" b="1" dirty="0">
                <a:solidFill>
                  <a:srgbClr val="000000"/>
                </a:solidFill>
                <a:latin typeface="Helvetica World Bold"/>
                <a:ea typeface="Helvetica World Bold"/>
                <a:cs typeface="Helvetica World Bold"/>
                <a:sym typeface="Helvetica World Bold"/>
              </a:rPr>
              <a:t>Presented by: Engineer </a:t>
            </a:r>
            <a:r>
              <a:rPr lang="en-US" sz="3000" b="1" dirty="0" err="1">
                <a:solidFill>
                  <a:srgbClr val="000000"/>
                </a:solidFill>
                <a:latin typeface="Helvetica World Bold"/>
                <a:ea typeface="Helvetica World Bold"/>
                <a:cs typeface="Helvetica World Bold"/>
                <a:sym typeface="Helvetica World Bold"/>
              </a:rPr>
              <a:t>Pengu</a:t>
            </a:r>
            <a:endParaRPr lang="en-US" sz="3000" b="1" dirty="0">
              <a:solidFill>
                <a:srgbClr val="000000"/>
              </a:solidFill>
              <a:latin typeface="Helvetica World Bold"/>
              <a:ea typeface="Helvetica World Bold"/>
              <a:cs typeface="Helvetica World Bold"/>
              <a:sym typeface="Helvetica World Bold"/>
            </a:endParaRPr>
          </a:p>
        </p:txBody>
      </p:sp>
      <p:sp>
        <p:nvSpPr>
          <p:cNvPr id="15" name="AutoShape 2" descr="صورة ">
            <a:extLst>
              <a:ext uri="{FF2B5EF4-FFF2-40B4-BE49-F238E27FC236}">
                <a16:creationId xmlns:a16="http://schemas.microsoft.com/office/drawing/2014/main" id="{475CB623-76CA-B0AD-F96C-31724728C291}"/>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Picture 17">
            <a:extLst>
              <a:ext uri="{FF2B5EF4-FFF2-40B4-BE49-F238E27FC236}">
                <a16:creationId xmlns:a16="http://schemas.microsoft.com/office/drawing/2014/main" id="{13789C18-DD16-7D51-303F-1EF815A304CC}"/>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270" b="96680" l="4717" r="97288">
                        <a14:foregroundMark x1="51179" y1="16992" x2="52005" y2="15820"/>
                        <a14:foregroundMark x1="54835" y1="8105" x2="61085" y2="18262"/>
                        <a14:foregroundMark x1="61085" y1="18262" x2="61085" y2="18652"/>
                        <a14:foregroundMark x1="63679" y1="6445" x2="79245" y2="19922"/>
                        <a14:foregroundMark x1="60967" y1="1074" x2="48467" y2="4004"/>
                        <a14:foregroundMark x1="48467" y1="4004" x2="43750" y2="9375"/>
                        <a14:foregroundMark x1="43750" y1="9375" x2="43514" y2="9863"/>
                        <a14:foregroundMark x1="40448" y1="7520" x2="40448" y2="7520"/>
                        <a14:foregroundMark x1="44575" y1="1270" x2="38208" y2="17871"/>
                        <a14:foregroundMark x1="38443" y1="13477" x2="28774" y2="18457"/>
                        <a14:foregroundMark x1="28774" y1="18457" x2="28656" y2="19238"/>
                        <a14:foregroundMark x1="42217" y1="22070" x2="51651" y2="31152"/>
                        <a14:foregroundMark x1="51651" y1="31152" x2="63090" y2="34863"/>
                        <a14:foregroundMark x1="54953" y1="20410" x2="52476" y2="44043"/>
                        <a14:foregroundMark x1="92217" y1="24805" x2="91627" y2="26855"/>
                        <a14:foregroundMark x1="97288" y1="28516" x2="96580" y2="32227"/>
                        <a14:foregroundMark x1="13325" y1="79590" x2="22759" y2="84961"/>
                        <a14:foregroundMark x1="41156" y1="89648" x2="53538" y2="90820"/>
                        <a14:foregroundMark x1="53538" y1="90820" x2="62028" y2="89160"/>
                        <a14:foregroundMark x1="73939" y1="93555" x2="67335" y2="96484"/>
                        <a14:foregroundMark x1="77241" y1="96484" x2="75825" y2="96680"/>
                        <a14:foregroundMark x1="4717" y1="81250" x2="16392" y2="81543"/>
                        <a14:foregroundMark x1="66509" y1="6152" x2="71698" y2="11816"/>
                        <a14:foregroundMark x1="67807" y1="3809" x2="72995" y2="7813"/>
                        <a14:foregroundMark x1="72995" y1="7813" x2="73231" y2="8594"/>
                        <a14:foregroundMark x1="73231" y1="8789" x2="74882" y2="17773"/>
                        <a14:foregroundMark x1="76887" y1="12695" x2="77830" y2="21289"/>
                        <a14:foregroundMark x1="79599" y1="14648" x2="82429" y2="21289"/>
                        <a14:foregroundMark x1="78066" y1="13184" x2="79717" y2="15234"/>
                        <a14:foregroundMark x1="37382" y1="8203" x2="27712" y2="18262"/>
                        <a14:foregroundMark x1="33491" y1="11816" x2="28656" y2="14941"/>
                        <a14:foregroundMark x1="28656" y1="14941" x2="28538" y2="15234"/>
                        <a14:backgroundMark x1="27123" y1="3223" x2="43514" y2="1660"/>
                        <a14:backgroundMark x1="72995" y1="2246" x2="67925" y2="195"/>
                      </a14:backgroundRemoval>
                    </a14:imgEffect>
                  </a14:imgLayer>
                </a14:imgProps>
              </a:ext>
            </a:extLst>
          </a:blip>
          <a:stretch>
            <a:fillRect/>
          </a:stretch>
        </p:blipFill>
        <p:spPr>
          <a:xfrm>
            <a:off x="-5" y="4381175"/>
            <a:ext cx="4825113" cy="5826552"/>
          </a:xfrm>
          <a:prstGeom prst="rect">
            <a:avLst/>
          </a:prstGeom>
        </p:spPr>
      </p:pic>
      <p:pic>
        <p:nvPicPr>
          <p:cNvPr id="20" name="Picture 19">
            <a:extLst>
              <a:ext uri="{FF2B5EF4-FFF2-40B4-BE49-F238E27FC236}">
                <a16:creationId xmlns:a16="http://schemas.microsoft.com/office/drawing/2014/main" id="{7935127B-B0E7-DA70-FBBD-E5A881AA839F}"/>
              </a:ext>
            </a:extLst>
          </p:cNvPr>
          <p:cNvPicPr>
            <a:picLocks noChangeAspect="1"/>
          </p:cNvPicPr>
          <p:nvPr/>
        </p:nvPicPr>
        <p:blipFill>
          <a:blip r:embed="rId12"/>
          <a:stretch>
            <a:fillRect/>
          </a:stretch>
        </p:blipFill>
        <p:spPr>
          <a:xfrm rot="365988">
            <a:off x="2423782" y="4655672"/>
            <a:ext cx="618166" cy="7042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3794" y="6286832"/>
            <a:ext cx="20755588" cy="4000168"/>
          </a:xfrm>
          <a:custGeom>
            <a:avLst/>
            <a:gdLst/>
            <a:ahLst/>
            <a:cxnLst/>
            <a:rect l="l" t="t" r="r" b="b"/>
            <a:pathLst>
              <a:path w="20755588" h="4000168">
                <a:moveTo>
                  <a:pt x="0" y="0"/>
                </a:moveTo>
                <a:lnTo>
                  <a:pt x="20755588" y="0"/>
                </a:lnTo>
                <a:lnTo>
                  <a:pt x="20755588" y="4000168"/>
                </a:lnTo>
                <a:lnTo>
                  <a:pt x="0" y="40001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0"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6810608"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3621215"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334749" y="729144"/>
            <a:ext cx="6796216" cy="4114800"/>
          </a:xfrm>
          <a:custGeom>
            <a:avLst/>
            <a:gdLst/>
            <a:ahLst/>
            <a:cxnLst/>
            <a:rect l="l" t="t" r="r" b="b"/>
            <a:pathLst>
              <a:path w="6796216" h="4114800">
                <a:moveTo>
                  <a:pt x="0" y="0"/>
                </a:moveTo>
                <a:lnTo>
                  <a:pt x="6796217" y="0"/>
                </a:lnTo>
                <a:lnTo>
                  <a:pt x="679621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1491784" y="729144"/>
            <a:ext cx="6796216" cy="4114800"/>
          </a:xfrm>
          <a:custGeom>
            <a:avLst/>
            <a:gdLst/>
            <a:ahLst/>
            <a:cxnLst/>
            <a:rect l="l" t="t" r="r" b="b"/>
            <a:pathLst>
              <a:path w="6796216" h="4114800">
                <a:moveTo>
                  <a:pt x="0" y="0"/>
                </a:moveTo>
                <a:lnTo>
                  <a:pt x="6796216" y="0"/>
                </a:lnTo>
                <a:lnTo>
                  <a:pt x="679621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4125808" y="5143500"/>
            <a:ext cx="4455072" cy="5258132"/>
          </a:xfrm>
          <a:custGeom>
            <a:avLst/>
            <a:gdLst/>
            <a:ahLst/>
            <a:cxnLst/>
            <a:rect l="l" t="t" r="r" b="b"/>
            <a:pathLst>
              <a:path w="4455072" h="5258132">
                <a:moveTo>
                  <a:pt x="0" y="0"/>
                </a:moveTo>
                <a:lnTo>
                  <a:pt x="4455072" y="0"/>
                </a:lnTo>
                <a:lnTo>
                  <a:pt x="4455072" y="5258132"/>
                </a:lnTo>
                <a:lnTo>
                  <a:pt x="0" y="52581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0" y="6502952"/>
            <a:ext cx="2421292" cy="3634270"/>
          </a:xfrm>
          <a:custGeom>
            <a:avLst/>
            <a:gdLst/>
            <a:ahLst/>
            <a:cxnLst/>
            <a:rect l="l" t="t" r="r" b="b"/>
            <a:pathLst>
              <a:path w="2421292" h="3634270">
                <a:moveTo>
                  <a:pt x="0" y="0"/>
                </a:moveTo>
                <a:lnTo>
                  <a:pt x="2421292" y="0"/>
                </a:lnTo>
                <a:lnTo>
                  <a:pt x="2421292" y="3634270"/>
                </a:lnTo>
                <a:lnTo>
                  <a:pt x="0" y="36342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4607315" y="7622788"/>
            <a:ext cx="1687814" cy="2514434"/>
          </a:xfrm>
          <a:custGeom>
            <a:avLst/>
            <a:gdLst/>
            <a:ahLst/>
            <a:cxnLst/>
            <a:rect l="l" t="t" r="r" b="b"/>
            <a:pathLst>
              <a:path w="1687814" h="2514434">
                <a:moveTo>
                  <a:pt x="0" y="0"/>
                </a:moveTo>
                <a:lnTo>
                  <a:pt x="1687813" y="0"/>
                </a:lnTo>
                <a:lnTo>
                  <a:pt x="1687813" y="2514434"/>
                </a:lnTo>
                <a:lnTo>
                  <a:pt x="0" y="2514434"/>
                </a:lnTo>
                <a:lnTo>
                  <a:pt x="0" y="0"/>
                </a:lnTo>
                <a:close/>
              </a:path>
            </a:pathLst>
          </a:custGeom>
          <a:blipFill>
            <a:blip r:embed="rId12"/>
            <a:stretch>
              <a:fillRect/>
            </a:stretch>
          </a:blipFill>
        </p:spPr>
        <p:txBody>
          <a:bodyPr/>
          <a:lstStyle/>
          <a:p>
            <a:endParaRPr lang="en-US"/>
          </a:p>
        </p:txBody>
      </p:sp>
      <p:sp>
        <p:nvSpPr>
          <p:cNvPr id="11" name="Freeform 11"/>
          <p:cNvSpPr/>
          <p:nvPr/>
        </p:nvSpPr>
        <p:spPr>
          <a:xfrm>
            <a:off x="2615016" y="7772566"/>
            <a:ext cx="1992299" cy="2364656"/>
          </a:xfrm>
          <a:custGeom>
            <a:avLst/>
            <a:gdLst/>
            <a:ahLst/>
            <a:cxnLst/>
            <a:rect l="l" t="t" r="r" b="b"/>
            <a:pathLst>
              <a:path w="1992299" h="2364656">
                <a:moveTo>
                  <a:pt x="0" y="0"/>
                </a:moveTo>
                <a:lnTo>
                  <a:pt x="1992299" y="0"/>
                </a:lnTo>
                <a:lnTo>
                  <a:pt x="1992299" y="2364656"/>
                </a:lnTo>
                <a:lnTo>
                  <a:pt x="0" y="23646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2" name="TextBox 12"/>
          <p:cNvSpPr txBox="1"/>
          <p:nvPr/>
        </p:nvSpPr>
        <p:spPr>
          <a:xfrm>
            <a:off x="4109008" y="5759598"/>
            <a:ext cx="10276956" cy="1457325"/>
          </a:xfrm>
          <a:prstGeom prst="rect">
            <a:avLst/>
          </a:prstGeom>
        </p:spPr>
        <p:txBody>
          <a:bodyPr lIns="0" tIns="0" rIns="0" bIns="0" rtlCol="0" anchor="t">
            <a:spAutoFit/>
          </a:bodyPr>
          <a:lstStyle/>
          <a:p>
            <a:pPr marL="0" lvl="0" indent="0" algn="ctr">
              <a:lnSpc>
                <a:spcPts val="2999"/>
              </a:lnSpc>
            </a:pPr>
            <a:r>
              <a:rPr lang="en-US" sz="1999">
                <a:solidFill>
                  <a:srgbClr val="000000"/>
                </a:solidFill>
                <a:latin typeface="Helvetica World"/>
                <a:ea typeface="Helvetica World"/>
                <a:cs typeface="Helvetica World"/>
                <a:sym typeface="Helvetica World"/>
              </a:rPr>
              <a:t>Lorem ipsum dolor sit amet, consectetur adipiscing elit. Donec quis erat et quam iaculis faucibus at sit amet nibh. Vestibulum dignissim lectus in ligula rhoncus, et bibendum risus dictum. Pellentesque condimentum arcu id dapibus tempor. Pellentesque venenatis nec magna nec finibus.</a:t>
            </a:r>
          </a:p>
        </p:txBody>
      </p:sp>
      <p:sp>
        <p:nvSpPr>
          <p:cNvPr id="13" name="TextBox 13"/>
          <p:cNvSpPr txBox="1"/>
          <p:nvPr/>
        </p:nvSpPr>
        <p:spPr>
          <a:xfrm>
            <a:off x="4109008" y="4061881"/>
            <a:ext cx="10276956" cy="1457325"/>
          </a:xfrm>
          <a:prstGeom prst="rect">
            <a:avLst/>
          </a:prstGeom>
        </p:spPr>
        <p:txBody>
          <a:bodyPr lIns="0" tIns="0" rIns="0" bIns="0" rtlCol="0" anchor="t">
            <a:spAutoFit/>
          </a:bodyPr>
          <a:lstStyle/>
          <a:p>
            <a:pPr marL="0" lvl="0" indent="0" algn="ctr">
              <a:lnSpc>
                <a:spcPts val="2999"/>
              </a:lnSpc>
            </a:pPr>
            <a:r>
              <a:rPr lang="en-US" sz="1999">
                <a:solidFill>
                  <a:srgbClr val="000000"/>
                </a:solidFill>
                <a:latin typeface="Helvetica World"/>
                <a:ea typeface="Helvetica World"/>
                <a:cs typeface="Helvetica World"/>
                <a:sym typeface="Helvetica World"/>
              </a:rPr>
              <a:t>Lorem ipsum dolor sit amet, consectetur adipiscing elit. Donec quis erat et quam iaculis faucibus at sit amet nibh. Vestibulum dignissim lectus in ligula rhoncus, et bibendum risus dictum. Pellentesque condimentum arcu id dapibus tempor. Pellentesque venenatis nec magna nec finibus.</a:t>
            </a:r>
          </a:p>
        </p:txBody>
      </p:sp>
      <p:sp>
        <p:nvSpPr>
          <p:cNvPr id="14" name="TextBox 14"/>
          <p:cNvSpPr txBox="1"/>
          <p:nvPr/>
        </p:nvSpPr>
        <p:spPr>
          <a:xfrm>
            <a:off x="3697873" y="2489943"/>
            <a:ext cx="11099227" cy="1158874"/>
          </a:xfrm>
          <a:prstGeom prst="rect">
            <a:avLst/>
          </a:prstGeom>
        </p:spPr>
        <p:txBody>
          <a:bodyPr lIns="0" tIns="0" rIns="0" bIns="0" rtlCol="0" anchor="t">
            <a:spAutoFit/>
          </a:bodyPr>
          <a:lstStyle/>
          <a:p>
            <a:pPr marL="0" lvl="0" indent="0" algn="ctr">
              <a:lnSpc>
                <a:spcPts val="8499"/>
              </a:lnSpc>
              <a:spcBef>
                <a:spcPct val="0"/>
              </a:spcBef>
            </a:pPr>
            <a:r>
              <a:rPr lang="en-US" sz="8499">
                <a:solidFill>
                  <a:srgbClr val="000000"/>
                </a:solidFill>
                <a:latin typeface="Ahkio"/>
                <a:ea typeface="Ahkio"/>
                <a:cs typeface="Ahkio"/>
                <a:sym typeface="Ahkio"/>
              </a:rPr>
              <a:t>Final Summary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3794" y="6286832"/>
            <a:ext cx="20755588" cy="4000168"/>
          </a:xfrm>
          <a:custGeom>
            <a:avLst/>
            <a:gdLst/>
            <a:ahLst/>
            <a:cxnLst/>
            <a:rect l="l" t="t" r="r" b="b"/>
            <a:pathLst>
              <a:path w="20755588" h="4000168">
                <a:moveTo>
                  <a:pt x="0" y="0"/>
                </a:moveTo>
                <a:lnTo>
                  <a:pt x="20755588" y="0"/>
                </a:lnTo>
                <a:lnTo>
                  <a:pt x="20755588" y="4000168"/>
                </a:lnTo>
                <a:lnTo>
                  <a:pt x="0" y="40001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0"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6810608"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3621215"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0" y="4350060"/>
            <a:ext cx="4408989" cy="6092824"/>
          </a:xfrm>
          <a:custGeom>
            <a:avLst/>
            <a:gdLst/>
            <a:ahLst/>
            <a:cxnLst/>
            <a:rect l="l" t="t" r="r" b="b"/>
            <a:pathLst>
              <a:path w="4408989" h="6092824">
                <a:moveTo>
                  <a:pt x="0" y="0"/>
                </a:moveTo>
                <a:lnTo>
                  <a:pt x="4408989" y="0"/>
                </a:lnTo>
                <a:lnTo>
                  <a:pt x="4408989" y="6092825"/>
                </a:lnTo>
                <a:lnTo>
                  <a:pt x="0" y="60928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3336079" y="6929145"/>
            <a:ext cx="2550452" cy="3357855"/>
          </a:xfrm>
          <a:custGeom>
            <a:avLst/>
            <a:gdLst/>
            <a:ahLst/>
            <a:cxnLst/>
            <a:rect l="l" t="t" r="r" b="b"/>
            <a:pathLst>
              <a:path w="2550452" h="3357855">
                <a:moveTo>
                  <a:pt x="0" y="0"/>
                </a:moveTo>
                <a:lnTo>
                  <a:pt x="2550452" y="0"/>
                </a:lnTo>
                <a:lnTo>
                  <a:pt x="2550452" y="3357855"/>
                </a:lnTo>
                <a:lnTo>
                  <a:pt x="0" y="33578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a:off x="-334749" y="729144"/>
            <a:ext cx="6796216" cy="4114800"/>
          </a:xfrm>
          <a:custGeom>
            <a:avLst/>
            <a:gdLst/>
            <a:ahLst/>
            <a:cxnLst/>
            <a:rect l="l" t="t" r="r" b="b"/>
            <a:pathLst>
              <a:path w="6796216" h="4114800">
                <a:moveTo>
                  <a:pt x="0" y="0"/>
                </a:moveTo>
                <a:lnTo>
                  <a:pt x="6796217" y="0"/>
                </a:lnTo>
                <a:lnTo>
                  <a:pt x="679621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TextBox 9"/>
          <p:cNvSpPr txBox="1"/>
          <p:nvPr/>
        </p:nvSpPr>
        <p:spPr>
          <a:xfrm>
            <a:off x="5886531" y="1870966"/>
            <a:ext cx="6514937" cy="508000"/>
          </a:xfrm>
          <a:prstGeom prst="rect">
            <a:avLst/>
          </a:prstGeom>
        </p:spPr>
        <p:txBody>
          <a:bodyPr lIns="0" tIns="0" rIns="0" bIns="0" rtlCol="0" anchor="t">
            <a:spAutoFit/>
          </a:bodyPr>
          <a:lstStyle/>
          <a:p>
            <a:pPr algn="ctr">
              <a:lnSpc>
                <a:spcPts val="3500"/>
              </a:lnSpc>
            </a:pPr>
            <a:r>
              <a:rPr lang="en-US" sz="3500" b="1">
                <a:solidFill>
                  <a:srgbClr val="000000"/>
                </a:solidFill>
                <a:latin typeface="Helvetica World Bold"/>
                <a:ea typeface="Helvetica World Bold"/>
                <a:cs typeface="Helvetica World Bold"/>
                <a:sym typeface="Helvetica World Bold"/>
              </a:rPr>
              <a:t>Hanover and Tyke</a:t>
            </a:r>
          </a:p>
        </p:txBody>
      </p:sp>
      <p:sp>
        <p:nvSpPr>
          <p:cNvPr id="10" name="Freeform 10"/>
          <p:cNvSpPr/>
          <p:nvPr/>
        </p:nvSpPr>
        <p:spPr>
          <a:xfrm>
            <a:off x="11491784" y="729144"/>
            <a:ext cx="6796216" cy="4114800"/>
          </a:xfrm>
          <a:custGeom>
            <a:avLst/>
            <a:gdLst/>
            <a:ahLst/>
            <a:cxnLst/>
            <a:rect l="l" t="t" r="r" b="b"/>
            <a:pathLst>
              <a:path w="6796216" h="4114800">
                <a:moveTo>
                  <a:pt x="0" y="0"/>
                </a:moveTo>
                <a:lnTo>
                  <a:pt x="6796216" y="0"/>
                </a:lnTo>
                <a:lnTo>
                  <a:pt x="679621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Freeform 11"/>
          <p:cNvSpPr/>
          <p:nvPr/>
        </p:nvSpPr>
        <p:spPr>
          <a:xfrm>
            <a:off x="14125808" y="4350060"/>
            <a:ext cx="4825113" cy="5936940"/>
          </a:xfrm>
          <a:custGeom>
            <a:avLst/>
            <a:gdLst/>
            <a:ahLst/>
            <a:cxnLst/>
            <a:rect l="l" t="t" r="r" b="b"/>
            <a:pathLst>
              <a:path w="4825113" h="5936940">
                <a:moveTo>
                  <a:pt x="0" y="0"/>
                </a:moveTo>
                <a:lnTo>
                  <a:pt x="4825112" y="0"/>
                </a:lnTo>
                <a:lnTo>
                  <a:pt x="4825112" y="5936940"/>
                </a:lnTo>
                <a:lnTo>
                  <a:pt x="0" y="59369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Freeform 12"/>
          <p:cNvSpPr/>
          <p:nvPr/>
        </p:nvSpPr>
        <p:spPr>
          <a:xfrm>
            <a:off x="12612905" y="7318530"/>
            <a:ext cx="2611735" cy="3099863"/>
          </a:xfrm>
          <a:custGeom>
            <a:avLst/>
            <a:gdLst/>
            <a:ahLst/>
            <a:cxnLst/>
            <a:rect l="l" t="t" r="r" b="b"/>
            <a:pathLst>
              <a:path w="2611735" h="3099863">
                <a:moveTo>
                  <a:pt x="0" y="0"/>
                </a:moveTo>
                <a:lnTo>
                  <a:pt x="2611735" y="0"/>
                </a:lnTo>
                <a:lnTo>
                  <a:pt x="2611735" y="3099863"/>
                </a:lnTo>
                <a:lnTo>
                  <a:pt x="0" y="309986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3" name="TextBox 13"/>
          <p:cNvSpPr txBox="1"/>
          <p:nvPr/>
        </p:nvSpPr>
        <p:spPr>
          <a:xfrm>
            <a:off x="4369227" y="3446309"/>
            <a:ext cx="9549545" cy="3201034"/>
          </a:xfrm>
          <a:prstGeom prst="rect">
            <a:avLst/>
          </a:prstGeom>
        </p:spPr>
        <p:txBody>
          <a:bodyPr lIns="0" tIns="0" rIns="0" bIns="0" rtlCol="0" anchor="t">
            <a:spAutoFit/>
          </a:bodyPr>
          <a:lstStyle/>
          <a:p>
            <a:pPr algn="ctr">
              <a:lnSpc>
                <a:spcPts val="12219"/>
              </a:lnSpc>
            </a:pPr>
            <a:r>
              <a:rPr lang="en-US" sz="12999" spc="-974">
                <a:solidFill>
                  <a:srgbClr val="000000"/>
                </a:solidFill>
                <a:latin typeface="Coiny"/>
                <a:ea typeface="Coiny"/>
                <a:cs typeface="Coiny"/>
                <a:sym typeface="Coiny"/>
              </a:rPr>
              <a:t>THANK YOU SO MUCH!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3794" y="6286832"/>
            <a:ext cx="20755588" cy="4000168"/>
          </a:xfrm>
          <a:custGeom>
            <a:avLst/>
            <a:gdLst/>
            <a:ahLst/>
            <a:cxnLst/>
            <a:rect l="l" t="t" r="r" b="b"/>
            <a:pathLst>
              <a:path w="20755588" h="4000168">
                <a:moveTo>
                  <a:pt x="0" y="0"/>
                </a:moveTo>
                <a:lnTo>
                  <a:pt x="20755588" y="0"/>
                </a:lnTo>
                <a:lnTo>
                  <a:pt x="20755588" y="4000168"/>
                </a:lnTo>
                <a:lnTo>
                  <a:pt x="0" y="40001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0"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6810608"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3621215"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6283498" y="7592056"/>
            <a:ext cx="2064302" cy="2337635"/>
          </a:xfrm>
          <a:custGeom>
            <a:avLst/>
            <a:gdLst/>
            <a:ahLst/>
            <a:cxnLst/>
            <a:rect l="l" t="t" r="r" b="b"/>
            <a:pathLst>
              <a:path w="1730647" h="2054101">
                <a:moveTo>
                  <a:pt x="0" y="0"/>
                </a:moveTo>
                <a:lnTo>
                  <a:pt x="1730647" y="0"/>
                </a:lnTo>
                <a:lnTo>
                  <a:pt x="1730647" y="2054101"/>
                </a:lnTo>
                <a:lnTo>
                  <a:pt x="0" y="20541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5628351" y="6172200"/>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TextBox 19"/>
          <p:cNvSpPr txBox="1"/>
          <p:nvPr/>
        </p:nvSpPr>
        <p:spPr>
          <a:xfrm>
            <a:off x="3131551" y="2424082"/>
            <a:ext cx="12496800" cy="4431983"/>
          </a:xfrm>
          <a:prstGeom prst="rect">
            <a:avLst/>
          </a:prstGeom>
        </p:spPr>
        <p:txBody>
          <a:bodyPr wrap="square" lIns="0" tIns="0" rIns="0" bIns="0" rtlCol="0" anchor="t">
            <a:spAutoFit/>
          </a:bodyPr>
          <a:lstStyle/>
          <a:p>
            <a:pPr algn="ctr"/>
            <a:r>
              <a:rPr lang="en-US" sz="4800" b="1" dirty="0">
                <a:latin typeface="Amasis MT Pro Black" panose="02040A04050005020304" pitchFamily="18" charset="0"/>
              </a:rPr>
              <a:t>Welcome to </a:t>
            </a:r>
            <a:r>
              <a:rPr lang="en-US" sz="4800" b="1" dirty="0" err="1">
                <a:latin typeface="Amasis MT Pro Black" panose="02040A04050005020304" pitchFamily="18" charset="0"/>
              </a:rPr>
              <a:t>PenguinHub</a:t>
            </a:r>
            <a:r>
              <a:rPr lang="en-US" sz="4800" b="1" dirty="0">
                <a:latin typeface="Amasis MT Pro Black" panose="02040A04050005020304" pitchFamily="18" charset="0"/>
              </a:rPr>
              <a:t>. We often think of penguins as just cute animals, but in our digital world, they have busy lives! They need jobs, they care about their fitness, and occasionally... they get into trouble.</a:t>
            </a:r>
            <a:endParaRPr lang="en-US" sz="4400" b="1" dirty="0">
              <a:solidFill>
                <a:srgbClr val="000000"/>
              </a:solidFill>
              <a:latin typeface="Amasis MT Pro Black" panose="02040A04050005020304" pitchFamily="18" charset="0"/>
              <a:ea typeface="Helvetica World Bold"/>
              <a:cs typeface="Helvetica World Bold"/>
              <a:sym typeface="Helvetica World Bold"/>
            </a:endParaRPr>
          </a:p>
        </p:txBody>
      </p:sp>
      <p:sp>
        <p:nvSpPr>
          <p:cNvPr id="21" name="Freeform 9">
            <a:extLst>
              <a:ext uri="{FF2B5EF4-FFF2-40B4-BE49-F238E27FC236}">
                <a16:creationId xmlns:a16="http://schemas.microsoft.com/office/drawing/2014/main" id="{5F3085B0-97A2-9147-EEF8-49BFB7CF362C}"/>
              </a:ext>
            </a:extLst>
          </p:cNvPr>
          <p:cNvSpPr/>
          <p:nvPr/>
        </p:nvSpPr>
        <p:spPr>
          <a:xfrm>
            <a:off x="11049000" y="7425299"/>
            <a:ext cx="1648230" cy="2601810"/>
          </a:xfrm>
          <a:custGeom>
            <a:avLst/>
            <a:gdLst/>
            <a:ahLst/>
            <a:cxnLst/>
            <a:rect l="l" t="t" r="r" b="b"/>
            <a:pathLst>
              <a:path w="2421292" h="3634270">
                <a:moveTo>
                  <a:pt x="0" y="0"/>
                </a:moveTo>
                <a:lnTo>
                  <a:pt x="2421292" y="0"/>
                </a:lnTo>
                <a:lnTo>
                  <a:pt x="2421292" y="3634270"/>
                </a:lnTo>
                <a:lnTo>
                  <a:pt x="0" y="36342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2" name="Freeform 10">
            <a:extLst>
              <a:ext uri="{FF2B5EF4-FFF2-40B4-BE49-F238E27FC236}">
                <a16:creationId xmlns:a16="http://schemas.microsoft.com/office/drawing/2014/main" id="{62B31020-2322-66E2-65FA-ACF802DC6173}"/>
              </a:ext>
            </a:extLst>
          </p:cNvPr>
          <p:cNvSpPr/>
          <p:nvPr/>
        </p:nvSpPr>
        <p:spPr>
          <a:xfrm>
            <a:off x="8741321" y="7272067"/>
            <a:ext cx="1726887" cy="2705623"/>
          </a:xfrm>
          <a:custGeom>
            <a:avLst/>
            <a:gdLst/>
            <a:ahLst/>
            <a:cxnLst/>
            <a:rect l="l" t="t" r="r" b="b"/>
            <a:pathLst>
              <a:path w="2536841" h="3779279">
                <a:moveTo>
                  <a:pt x="0" y="0"/>
                </a:moveTo>
                <a:lnTo>
                  <a:pt x="2536841" y="0"/>
                </a:lnTo>
                <a:lnTo>
                  <a:pt x="2536841" y="3779279"/>
                </a:lnTo>
                <a:lnTo>
                  <a:pt x="0" y="3779279"/>
                </a:lnTo>
                <a:lnTo>
                  <a:pt x="0" y="0"/>
                </a:lnTo>
                <a:close/>
              </a:path>
            </a:pathLst>
          </a:custGeom>
          <a:blipFill>
            <a:blip r:embed="rId12"/>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3794" y="6286832"/>
            <a:ext cx="20755588" cy="4000168"/>
          </a:xfrm>
          <a:custGeom>
            <a:avLst/>
            <a:gdLst/>
            <a:ahLst/>
            <a:cxnLst/>
            <a:rect l="l" t="t" r="r" b="b"/>
            <a:pathLst>
              <a:path w="20755588" h="4000168">
                <a:moveTo>
                  <a:pt x="0" y="0"/>
                </a:moveTo>
                <a:lnTo>
                  <a:pt x="20755588" y="0"/>
                </a:lnTo>
                <a:lnTo>
                  <a:pt x="20755588" y="4000168"/>
                </a:lnTo>
                <a:lnTo>
                  <a:pt x="0" y="40001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0"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6810608"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3621215"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0" y="5720504"/>
            <a:ext cx="3468474" cy="4566496"/>
          </a:xfrm>
          <a:custGeom>
            <a:avLst/>
            <a:gdLst/>
            <a:ahLst/>
            <a:cxnLst/>
            <a:rect l="l" t="t" r="r" b="b"/>
            <a:pathLst>
              <a:path w="3468474" h="4566496">
                <a:moveTo>
                  <a:pt x="0" y="0"/>
                </a:moveTo>
                <a:lnTo>
                  <a:pt x="3468474" y="0"/>
                </a:lnTo>
                <a:lnTo>
                  <a:pt x="3468474" y="4566496"/>
                </a:lnTo>
                <a:lnTo>
                  <a:pt x="0" y="45664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334749" y="729144"/>
            <a:ext cx="6796216" cy="4114800"/>
          </a:xfrm>
          <a:custGeom>
            <a:avLst/>
            <a:gdLst/>
            <a:ahLst/>
            <a:cxnLst/>
            <a:rect l="l" t="t" r="r" b="b"/>
            <a:pathLst>
              <a:path w="6796216" h="4114800">
                <a:moveTo>
                  <a:pt x="0" y="0"/>
                </a:moveTo>
                <a:lnTo>
                  <a:pt x="6796217" y="0"/>
                </a:lnTo>
                <a:lnTo>
                  <a:pt x="679621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a:off x="11491784" y="729144"/>
            <a:ext cx="6796216" cy="4114800"/>
          </a:xfrm>
          <a:custGeom>
            <a:avLst/>
            <a:gdLst/>
            <a:ahLst/>
            <a:cxnLst/>
            <a:rect l="l" t="t" r="r" b="b"/>
            <a:pathLst>
              <a:path w="6796216" h="4114800">
                <a:moveTo>
                  <a:pt x="0" y="0"/>
                </a:moveTo>
                <a:lnTo>
                  <a:pt x="6796216" y="0"/>
                </a:lnTo>
                <a:lnTo>
                  <a:pt x="679621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2991394" y="8286916"/>
            <a:ext cx="1730647" cy="2054101"/>
          </a:xfrm>
          <a:custGeom>
            <a:avLst/>
            <a:gdLst/>
            <a:ahLst/>
            <a:cxnLst/>
            <a:rect l="l" t="t" r="r" b="b"/>
            <a:pathLst>
              <a:path w="1730647" h="2054101">
                <a:moveTo>
                  <a:pt x="0" y="0"/>
                </a:moveTo>
                <a:lnTo>
                  <a:pt x="1730647" y="0"/>
                </a:lnTo>
                <a:lnTo>
                  <a:pt x="1730647" y="2054101"/>
                </a:lnTo>
                <a:lnTo>
                  <a:pt x="0" y="205410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14734524" y="6175499"/>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1" name="TextBox 11"/>
          <p:cNvSpPr txBox="1"/>
          <p:nvPr/>
        </p:nvSpPr>
        <p:spPr>
          <a:xfrm>
            <a:off x="4005522" y="5759598"/>
            <a:ext cx="10276956" cy="1457325"/>
          </a:xfrm>
          <a:prstGeom prst="rect">
            <a:avLst/>
          </a:prstGeom>
        </p:spPr>
        <p:txBody>
          <a:bodyPr lIns="0" tIns="0" rIns="0" bIns="0" rtlCol="0" anchor="t">
            <a:spAutoFit/>
          </a:bodyPr>
          <a:lstStyle/>
          <a:p>
            <a:pPr marL="0" lvl="0" indent="0" algn="ctr">
              <a:lnSpc>
                <a:spcPts val="2999"/>
              </a:lnSpc>
            </a:pPr>
            <a:r>
              <a:rPr lang="en-US" sz="1999">
                <a:solidFill>
                  <a:srgbClr val="000000"/>
                </a:solidFill>
                <a:latin typeface="Helvetica World"/>
                <a:ea typeface="Helvetica World"/>
                <a:cs typeface="Helvetica World"/>
                <a:sym typeface="Helvetica World"/>
              </a:rPr>
              <a:t>Lorem ipsum dolor sit amet, consectetur adipiscing elit. Donec quis erat et quam iaculis faucibus at sit amet nibh. Vestibulum dignissim lectus in ligula rhoncus, et bibendum risus dictum. Pellentesque condimentum arcu id dapibus tempor. Pellentesque venenatis nec magna nec finibus.</a:t>
            </a:r>
          </a:p>
        </p:txBody>
      </p:sp>
      <p:sp>
        <p:nvSpPr>
          <p:cNvPr id="12" name="TextBox 12"/>
          <p:cNvSpPr txBox="1"/>
          <p:nvPr/>
        </p:nvSpPr>
        <p:spPr>
          <a:xfrm>
            <a:off x="4005522" y="4061881"/>
            <a:ext cx="10276956" cy="1457325"/>
          </a:xfrm>
          <a:prstGeom prst="rect">
            <a:avLst/>
          </a:prstGeom>
        </p:spPr>
        <p:txBody>
          <a:bodyPr lIns="0" tIns="0" rIns="0" bIns="0" rtlCol="0" anchor="t">
            <a:spAutoFit/>
          </a:bodyPr>
          <a:lstStyle/>
          <a:p>
            <a:pPr marL="0" lvl="0" indent="0" algn="ctr">
              <a:lnSpc>
                <a:spcPts val="2999"/>
              </a:lnSpc>
            </a:pPr>
            <a:r>
              <a:rPr lang="en-US" sz="1999">
                <a:solidFill>
                  <a:srgbClr val="000000"/>
                </a:solidFill>
                <a:latin typeface="Helvetica World"/>
                <a:ea typeface="Helvetica World"/>
                <a:cs typeface="Helvetica World"/>
                <a:sym typeface="Helvetica World"/>
              </a:rPr>
              <a:t>Lorem ipsum dolor sit amet, consectetur adipiscing elit. Donec quis erat et quam iaculis faucibus at sit amet nibh. Vestibulum dignissim lectus in ligula rhoncus, et bibendum risus dictum. Pellentesque condimentum arcu id dapibus tempor. Pellentesque venenatis nec magna nec finibus.</a:t>
            </a:r>
          </a:p>
        </p:txBody>
      </p:sp>
      <p:sp>
        <p:nvSpPr>
          <p:cNvPr id="13" name="TextBox 13"/>
          <p:cNvSpPr txBox="1"/>
          <p:nvPr/>
        </p:nvSpPr>
        <p:spPr>
          <a:xfrm>
            <a:off x="3594386" y="2489943"/>
            <a:ext cx="11099227" cy="1158874"/>
          </a:xfrm>
          <a:prstGeom prst="rect">
            <a:avLst/>
          </a:prstGeom>
        </p:spPr>
        <p:txBody>
          <a:bodyPr lIns="0" tIns="0" rIns="0" bIns="0" rtlCol="0" anchor="t">
            <a:spAutoFit/>
          </a:bodyPr>
          <a:lstStyle/>
          <a:p>
            <a:pPr marL="0" lvl="0" indent="0" algn="ctr">
              <a:lnSpc>
                <a:spcPts val="8499"/>
              </a:lnSpc>
              <a:spcBef>
                <a:spcPct val="0"/>
              </a:spcBef>
            </a:pPr>
            <a:r>
              <a:rPr lang="en-US" sz="8499" u="none" strike="noStrike">
                <a:solidFill>
                  <a:srgbClr val="000000"/>
                </a:solidFill>
                <a:latin typeface="Ahkio"/>
                <a:ea typeface="Ahkio"/>
                <a:cs typeface="Ahkio"/>
                <a:sym typeface="Ahkio"/>
              </a:rPr>
              <a:t>Introduction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3794" y="6286832"/>
            <a:ext cx="20755588" cy="4000168"/>
          </a:xfrm>
          <a:custGeom>
            <a:avLst/>
            <a:gdLst/>
            <a:ahLst/>
            <a:cxnLst/>
            <a:rect l="l" t="t" r="r" b="b"/>
            <a:pathLst>
              <a:path w="20755588" h="4000168">
                <a:moveTo>
                  <a:pt x="0" y="0"/>
                </a:moveTo>
                <a:lnTo>
                  <a:pt x="20755588" y="0"/>
                </a:lnTo>
                <a:lnTo>
                  <a:pt x="20755588" y="4000168"/>
                </a:lnTo>
                <a:lnTo>
                  <a:pt x="0" y="40001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0"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6810608"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3621215"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0" y="5720504"/>
            <a:ext cx="3468474" cy="4566496"/>
          </a:xfrm>
          <a:custGeom>
            <a:avLst/>
            <a:gdLst/>
            <a:ahLst/>
            <a:cxnLst/>
            <a:rect l="l" t="t" r="r" b="b"/>
            <a:pathLst>
              <a:path w="3468474" h="4566496">
                <a:moveTo>
                  <a:pt x="0" y="0"/>
                </a:moveTo>
                <a:lnTo>
                  <a:pt x="3468474" y="0"/>
                </a:lnTo>
                <a:lnTo>
                  <a:pt x="3468474" y="4566496"/>
                </a:lnTo>
                <a:lnTo>
                  <a:pt x="0" y="45664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334749" y="729144"/>
            <a:ext cx="6796216" cy="4114800"/>
          </a:xfrm>
          <a:custGeom>
            <a:avLst/>
            <a:gdLst/>
            <a:ahLst/>
            <a:cxnLst/>
            <a:rect l="l" t="t" r="r" b="b"/>
            <a:pathLst>
              <a:path w="6796216" h="4114800">
                <a:moveTo>
                  <a:pt x="0" y="0"/>
                </a:moveTo>
                <a:lnTo>
                  <a:pt x="6796217" y="0"/>
                </a:lnTo>
                <a:lnTo>
                  <a:pt x="679621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a:off x="12860355" y="729144"/>
            <a:ext cx="5249865" cy="3178555"/>
          </a:xfrm>
          <a:custGeom>
            <a:avLst/>
            <a:gdLst/>
            <a:ahLst/>
            <a:cxnLst/>
            <a:rect l="l" t="t" r="r" b="b"/>
            <a:pathLst>
              <a:path w="5249865" h="3178555">
                <a:moveTo>
                  <a:pt x="0" y="0"/>
                </a:moveTo>
                <a:lnTo>
                  <a:pt x="5249865" y="0"/>
                </a:lnTo>
                <a:lnTo>
                  <a:pt x="5249865" y="3178554"/>
                </a:lnTo>
                <a:lnTo>
                  <a:pt x="0" y="31785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2991394" y="8286916"/>
            <a:ext cx="1730647" cy="2054101"/>
          </a:xfrm>
          <a:custGeom>
            <a:avLst/>
            <a:gdLst/>
            <a:ahLst/>
            <a:cxnLst/>
            <a:rect l="l" t="t" r="r" b="b"/>
            <a:pathLst>
              <a:path w="1730647" h="2054101">
                <a:moveTo>
                  <a:pt x="0" y="0"/>
                </a:moveTo>
                <a:lnTo>
                  <a:pt x="1730647" y="0"/>
                </a:lnTo>
                <a:lnTo>
                  <a:pt x="1730647" y="2054101"/>
                </a:lnTo>
                <a:lnTo>
                  <a:pt x="0" y="205410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14734524" y="6175499"/>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nvGrpSpPr>
          <p:cNvPr id="11" name="Group 11"/>
          <p:cNvGrpSpPr/>
          <p:nvPr/>
        </p:nvGrpSpPr>
        <p:grpSpPr>
          <a:xfrm>
            <a:off x="2606873" y="2097706"/>
            <a:ext cx="5627365" cy="5638620"/>
            <a:chOff x="0" y="0"/>
            <a:chExt cx="6350000" cy="6362700"/>
          </a:xfrm>
        </p:grpSpPr>
        <p:sp>
          <p:nvSpPr>
            <p:cNvPr id="12" name="Freeform 12"/>
            <p:cNvSpPr/>
            <p:nvPr/>
          </p:nvSpPr>
          <p:spPr>
            <a:xfrm>
              <a:off x="-8" y="10548"/>
              <a:ext cx="6350004" cy="6350002"/>
            </a:xfrm>
            <a:custGeom>
              <a:avLst/>
              <a:gdLst/>
              <a:ahLst/>
              <a:cxnLst/>
              <a:rect l="l" t="t" r="r" b="b"/>
              <a:pathLst>
                <a:path w="6350004" h="6350002">
                  <a:moveTo>
                    <a:pt x="2052010" y="199142"/>
                  </a:moveTo>
                  <a:cubicBezTo>
                    <a:pt x="2197197" y="17913"/>
                    <a:pt x="2443272" y="-48038"/>
                    <a:pt x="2659629" y="36328"/>
                  </a:cubicBezTo>
                  <a:lnTo>
                    <a:pt x="2982006" y="162045"/>
                  </a:lnTo>
                  <a:cubicBezTo>
                    <a:pt x="3106123" y="210444"/>
                    <a:pt x="3243893" y="210444"/>
                    <a:pt x="3368010" y="162045"/>
                  </a:cubicBezTo>
                  <a:lnTo>
                    <a:pt x="3690387" y="36328"/>
                  </a:lnTo>
                  <a:cubicBezTo>
                    <a:pt x="3906744" y="-48038"/>
                    <a:pt x="4152819" y="17913"/>
                    <a:pt x="4298005" y="199142"/>
                  </a:cubicBezTo>
                  <a:lnTo>
                    <a:pt x="4514337" y="469195"/>
                  </a:lnTo>
                  <a:cubicBezTo>
                    <a:pt x="4597632" y="573168"/>
                    <a:pt x="4716948" y="642052"/>
                    <a:pt x="4848640" y="662196"/>
                  </a:cubicBezTo>
                  <a:lnTo>
                    <a:pt x="5190676" y="714520"/>
                  </a:lnTo>
                  <a:cubicBezTo>
                    <a:pt x="5420228" y="749636"/>
                    <a:pt x="5600378" y="929785"/>
                    <a:pt x="5635481" y="1159338"/>
                  </a:cubicBezTo>
                  <a:lnTo>
                    <a:pt x="5687805" y="1501374"/>
                  </a:lnTo>
                  <a:cubicBezTo>
                    <a:pt x="5707947" y="1633063"/>
                    <a:pt x="5776833" y="1752376"/>
                    <a:pt x="5880806" y="1835664"/>
                  </a:cubicBezTo>
                  <a:lnTo>
                    <a:pt x="6150859" y="2051995"/>
                  </a:lnTo>
                  <a:cubicBezTo>
                    <a:pt x="6332101" y="2197182"/>
                    <a:pt x="6398040" y="2443270"/>
                    <a:pt x="6313673" y="2659614"/>
                  </a:cubicBezTo>
                  <a:lnTo>
                    <a:pt x="6187969" y="2981991"/>
                  </a:lnTo>
                  <a:cubicBezTo>
                    <a:pt x="6139569" y="3106112"/>
                    <a:pt x="6139569" y="3243887"/>
                    <a:pt x="6187969" y="3368008"/>
                  </a:cubicBezTo>
                  <a:lnTo>
                    <a:pt x="6313673" y="3690385"/>
                  </a:lnTo>
                  <a:cubicBezTo>
                    <a:pt x="6398040" y="3906742"/>
                    <a:pt x="6332101" y="4152817"/>
                    <a:pt x="6150859" y="4298003"/>
                  </a:cubicBezTo>
                  <a:lnTo>
                    <a:pt x="5880806" y="4514335"/>
                  </a:lnTo>
                  <a:cubicBezTo>
                    <a:pt x="5776833" y="4597623"/>
                    <a:pt x="5707947" y="4716936"/>
                    <a:pt x="5687805" y="4848624"/>
                  </a:cubicBezTo>
                  <a:lnTo>
                    <a:pt x="5635481" y="5190661"/>
                  </a:lnTo>
                  <a:cubicBezTo>
                    <a:pt x="5600365" y="5420214"/>
                    <a:pt x="5420228" y="5600363"/>
                    <a:pt x="5190676" y="5635478"/>
                  </a:cubicBezTo>
                  <a:lnTo>
                    <a:pt x="4848627" y="5687802"/>
                  </a:lnTo>
                  <a:cubicBezTo>
                    <a:pt x="4716939" y="5707947"/>
                    <a:pt x="4597627" y="5776832"/>
                    <a:pt x="4514337" y="5880804"/>
                  </a:cubicBezTo>
                  <a:lnTo>
                    <a:pt x="4298005" y="6150857"/>
                  </a:lnTo>
                  <a:cubicBezTo>
                    <a:pt x="4152819" y="6332099"/>
                    <a:pt x="3906744" y="6398037"/>
                    <a:pt x="3690387" y="6313671"/>
                  </a:cubicBezTo>
                  <a:lnTo>
                    <a:pt x="3368010" y="6187954"/>
                  </a:lnTo>
                  <a:cubicBezTo>
                    <a:pt x="3243893" y="6139555"/>
                    <a:pt x="3106123" y="6139555"/>
                    <a:pt x="2982006" y="6187954"/>
                  </a:cubicBezTo>
                  <a:lnTo>
                    <a:pt x="2659629" y="6313671"/>
                  </a:lnTo>
                  <a:cubicBezTo>
                    <a:pt x="2443272" y="6398037"/>
                    <a:pt x="2197197" y="6332099"/>
                    <a:pt x="2052010" y="6150857"/>
                  </a:cubicBezTo>
                  <a:lnTo>
                    <a:pt x="1835679" y="5880804"/>
                  </a:lnTo>
                  <a:cubicBezTo>
                    <a:pt x="1752389" y="5776832"/>
                    <a:pt x="1633077" y="5707947"/>
                    <a:pt x="1501389" y="5687802"/>
                  </a:cubicBezTo>
                  <a:lnTo>
                    <a:pt x="1159340" y="5635478"/>
                  </a:lnTo>
                  <a:cubicBezTo>
                    <a:pt x="929788" y="5600363"/>
                    <a:pt x="749638" y="5420214"/>
                    <a:pt x="714535" y="5190661"/>
                  </a:cubicBezTo>
                  <a:lnTo>
                    <a:pt x="662211" y="4848624"/>
                  </a:lnTo>
                  <a:cubicBezTo>
                    <a:pt x="642068" y="4716937"/>
                    <a:pt x="573183" y="4597624"/>
                    <a:pt x="469209" y="4514335"/>
                  </a:cubicBezTo>
                  <a:lnTo>
                    <a:pt x="199144" y="4298003"/>
                  </a:lnTo>
                  <a:cubicBezTo>
                    <a:pt x="17915" y="4152817"/>
                    <a:pt x="-48023" y="3906742"/>
                    <a:pt x="36330" y="3690384"/>
                  </a:cubicBezTo>
                  <a:lnTo>
                    <a:pt x="162035" y="3368007"/>
                  </a:lnTo>
                  <a:cubicBezTo>
                    <a:pt x="210433" y="3243886"/>
                    <a:pt x="210433" y="3106112"/>
                    <a:pt x="162035" y="2981991"/>
                  </a:cubicBezTo>
                  <a:lnTo>
                    <a:pt x="36330" y="2659614"/>
                  </a:lnTo>
                  <a:cubicBezTo>
                    <a:pt x="-48036" y="2443270"/>
                    <a:pt x="17902" y="2197182"/>
                    <a:pt x="199144" y="2051995"/>
                  </a:cubicBezTo>
                  <a:lnTo>
                    <a:pt x="469197" y="1835664"/>
                  </a:lnTo>
                  <a:cubicBezTo>
                    <a:pt x="573170" y="1752375"/>
                    <a:pt x="642055" y="1633062"/>
                    <a:pt x="662199" y="1501374"/>
                  </a:cubicBezTo>
                  <a:lnTo>
                    <a:pt x="714523" y="1159338"/>
                  </a:lnTo>
                  <a:cubicBezTo>
                    <a:pt x="749625" y="929785"/>
                    <a:pt x="929775" y="749636"/>
                    <a:pt x="1159327" y="714520"/>
                  </a:cubicBezTo>
                  <a:lnTo>
                    <a:pt x="1501377" y="662196"/>
                  </a:lnTo>
                  <a:cubicBezTo>
                    <a:pt x="1633064" y="642051"/>
                    <a:pt x="1752376" y="573166"/>
                    <a:pt x="1835666" y="469194"/>
                  </a:cubicBezTo>
                  <a:close/>
                </a:path>
              </a:pathLst>
            </a:custGeom>
            <a:blipFill>
              <a:blip r:embed="rId14"/>
              <a:stretch>
                <a:fillRect l="-24999" r="-24999"/>
              </a:stretch>
            </a:blipFill>
            <a:ln w="142875" cap="sq">
              <a:solidFill>
                <a:srgbClr val="97ACB9"/>
              </a:solidFill>
              <a:prstDash val="solid"/>
              <a:miter/>
            </a:ln>
          </p:spPr>
          <p:txBody>
            <a:bodyPr/>
            <a:lstStyle/>
            <a:p>
              <a:endParaRPr lang="en-US"/>
            </a:p>
          </p:txBody>
        </p:sp>
      </p:grpSp>
      <p:sp>
        <p:nvSpPr>
          <p:cNvPr id="13" name="TextBox 13"/>
          <p:cNvSpPr txBox="1"/>
          <p:nvPr/>
        </p:nvSpPr>
        <p:spPr>
          <a:xfrm>
            <a:off x="8780425" y="4019891"/>
            <a:ext cx="6334530" cy="2266941"/>
          </a:xfrm>
          <a:prstGeom prst="rect">
            <a:avLst/>
          </a:prstGeom>
        </p:spPr>
        <p:txBody>
          <a:bodyPr lIns="0" tIns="0" rIns="0" bIns="0" rtlCol="0" anchor="t">
            <a:spAutoFit/>
          </a:bodyPr>
          <a:lstStyle/>
          <a:p>
            <a:pPr marL="0" lvl="0" indent="0" algn="l">
              <a:lnSpc>
                <a:spcPts val="3000"/>
              </a:lnSpc>
            </a:pPr>
            <a:r>
              <a:rPr lang="en-US" sz="2000">
                <a:solidFill>
                  <a:srgbClr val="000000"/>
                </a:solidFill>
                <a:latin typeface="Helvetica World"/>
                <a:ea typeface="Helvetica World"/>
                <a:cs typeface="Helvetica World"/>
                <a:sym typeface="Helvetica World"/>
              </a:rPr>
              <a:t>Lorem ipsum dolor sit amet, consectetur adipiscing elit. Donec quis erat et quam iaculis faucibus at sit amet nibh. Vestibulum dignissim lectus in ligula rhoncus, et bibendum risus dictum. Pellentesque condimentum arcu id dapibus tempor. Pellentesque venenatis nec magna nec finibus.</a:t>
            </a:r>
          </a:p>
        </p:txBody>
      </p:sp>
      <p:sp>
        <p:nvSpPr>
          <p:cNvPr id="14" name="TextBox 14"/>
          <p:cNvSpPr txBox="1"/>
          <p:nvPr/>
        </p:nvSpPr>
        <p:spPr>
          <a:xfrm>
            <a:off x="8780425" y="2566071"/>
            <a:ext cx="6704863" cy="1158874"/>
          </a:xfrm>
          <a:prstGeom prst="rect">
            <a:avLst/>
          </a:prstGeom>
        </p:spPr>
        <p:txBody>
          <a:bodyPr lIns="0" tIns="0" rIns="0" bIns="0" rtlCol="0" anchor="t">
            <a:spAutoFit/>
          </a:bodyPr>
          <a:lstStyle/>
          <a:p>
            <a:pPr marL="0" lvl="0" indent="0" algn="l">
              <a:lnSpc>
                <a:spcPts val="8499"/>
              </a:lnSpc>
              <a:spcBef>
                <a:spcPct val="0"/>
              </a:spcBef>
            </a:pPr>
            <a:r>
              <a:rPr lang="en-US" sz="8499">
                <a:solidFill>
                  <a:srgbClr val="000000"/>
                </a:solidFill>
                <a:latin typeface="Ahkio"/>
                <a:ea typeface="Ahkio"/>
                <a:cs typeface="Ahkio"/>
                <a:sym typeface="Ahkio"/>
              </a:rPr>
              <a:t>Project Preview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3794" y="6286832"/>
            <a:ext cx="20755588" cy="4000168"/>
          </a:xfrm>
          <a:custGeom>
            <a:avLst/>
            <a:gdLst/>
            <a:ahLst/>
            <a:cxnLst/>
            <a:rect l="l" t="t" r="r" b="b"/>
            <a:pathLst>
              <a:path w="20755588" h="4000168">
                <a:moveTo>
                  <a:pt x="0" y="0"/>
                </a:moveTo>
                <a:lnTo>
                  <a:pt x="20755588" y="0"/>
                </a:lnTo>
                <a:lnTo>
                  <a:pt x="20755588" y="4000168"/>
                </a:lnTo>
                <a:lnTo>
                  <a:pt x="0" y="40001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0"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6810608"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3621215"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334749" y="729144"/>
            <a:ext cx="6796216" cy="4114800"/>
          </a:xfrm>
          <a:custGeom>
            <a:avLst/>
            <a:gdLst/>
            <a:ahLst/>
            <a:cxnLst/>
            <a:rect l="l" t="t" r="r" b="b"/>
            <a:pathLst>
              <a:path w="6796216" h="4114800">
                <a:moveTo>
                  <a:pt x="0" y="0"/>
                </a:moveTo>
                <a:lnTo>
                  <a:pt x="6796217" y="0"/>
                </a:lnTo>
                <a:lnTo>
                  <a:pt x="679621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1491784" y="729144"/>
            <a:ext cx="6796216" cy="4114800"/>
          </a:xfrm>
          <a:custGeom>
            <a:avLst/>
            <a:gdLst/>
            <a:ahLst/>
            <a:cxnLst/>
            <a:rect l="l" t="t" r="r" b="b"/>
            <a:pathLst>
              <a:path w="6796216" h="4114800">
                <a:moveTo>
                  <a:pt x="0" y="0"/>
                </a:moveTo>
                <a:lnTo>
                  <a:pt x="6796216" y="0"/>
                </a:lnTo>
                <a:lnTo>
                  <a:pt x="679621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0" y="5143500"/>
            <a:ext cx="4455072" cy="5258132"/>
          </a:xfrm>
          <a:custGeom>
            <a:avLst/>
            <a:gdLst/>
            <a:ahLst/>
            <a:cxnLst/>
            <a:rect l="l" t="t" r="r" b="b"/>
            <a:pathLst>
              <a:path w="4455072" h="5258132">
                <a:moveTo>
                  <a:pt x="0" y="0"/>
                </a:moveTo>
                <a:lnTo>
                  <a:pt x="4455072" y="0"/>
                </a:lnTo>
                <a:lnTo>
                  <a:pt x="4455072" y="5258132"/>
                </a:lnTo>
                <a:lnTo>
                  <a:pt x="0" y="52581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5866708" y="6710046"/>
            <a:ext cx="2421292" cy="3634270"/>
          </a:xfrm>
          <a:custGeom>
            <a:avLst/>
            <a:gdLst/>
            <a:ahLst/>
            <a:cxnLst/>
            <a:rect l="l" t="t" r="r" b="b"/>
            <a:pathLst>
              <a:path w="2421292" h="3634270">
                <a:moveTo>
                  <a:pt x="0" y="0"/>
                </a:moveTo>
                <a:lnTo>
                  <a:pt x="2421292" y="0"/>
                </a:lnTo>
                <a:lnTo>
                  <a:pt x="2421292" y="3634270"/>
                </a:lnTo>
                <a:lnTo>
                  <a:pt x="0" y="36342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13329867" y="6507721"/>
            <a:ext cx="2536841" cy="3779279"/>
          </a:xfrm>
          <a:custGeom>
            <a:avLst/>
            <a:gdLst/>
            <a:ahLst/>
            <a:cxnLst/>
            <a:rect l="l" t="t" r="r" b="b"/>
            <a:pathLst>
              <a:path w="2536841" h="3779279">
                <a:moveTo>
                  <a:pt x="0" y="0"/>
                </a:moveTo>
                <a:lnTo>
                  <a:pt x="2536841" y="0"/>
                </a:lnTo>
                <a:lnTo>
                  <a:pt x="2536841" y="3779279"/>
                </a:lnTo>
                <a:lnTo>
                  <a:pt x="0" y="3779279"/>
                </a:lnTo>
                <a:lnTo>
                  <a:pt x="0" y="0"/>
                </a:lnTo>
                <a:close/>
              </a:path>
            </a:pathLst>
          </a:custGeom>
          <a:blipFill>
            <a:blip r:embed="rId12"/>
            <a:stretch>
              <a:fillRect/>
            </a:stretch>
          </a:blipFill>
        </p:spPr>
        <p:txBody>
          <a:bodyPr/>
          <a:lstStyle/>
          <a:p>
            <a:endParaRPr lang="en-US"/>
          </a:p>
        </p:txBody>
      </p:sp>
      <p:sp>
        <p:nvSpPr>
          <p:cNvPr id="11" name="Freeform 11"/>
          <p:cNvSpPr/>
          <p:nvPr/>
        </p:nvSpPr>
        <p:spPr>
          <a:xfrm>
            <a:off x="4455072" y="7772566"/>
            <a:ext cx="1992299" cy="2364656"/>
          </a:xfrm>
          <a:custGeom>
            <a:avLst/>
            <a:gdLst/>
            <a:ahLst/>
            <a:cxnLst/>
            <a:rect l="l" t="t" r="r" b="b"/>
            <a:pathLst>
              <a:path w="1992299" h="2364656">
                <a:moveTo>
                  <a:pt x="0" y="0"/>
                </a:moveTo>
                <a:lnTo>
                  <a:pt x="1992299" y="0"/>
                </a:lnTo>
                <a:lnTo>
                  <a:pt x="1992299" y="2364656"/>
                </a:lnTo>
                <a:lnTo>
                  <a:pt x="0" y="23646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nvGrpSpPr>
          <p:cNvPr id="12" name="Group 12"/>
          <p:cNvGrpSpPr/>
          <p:nvPr/>
        </p:nvGrpSpPr>
        <p:grpSpPr>
          <a:xfrm>
            <a:off x="11209551" y="2045982"/>
            <a:ext cx="5217284" cy="5227718"/>
            <a:chOff x="0" y="0"/>
            <a:chExt cx="6350000" cy="6362700"/>
          </a:xfrm>
        </p:grpSpPr>
        <p:sp>
          <p:nvSpPr>
            <p:cNvPr id="13" name="Freeform 13"/>
            <p:cNvSpPr/>
            <p:nvPr/>
          </p:nvSpPr>
          <p:spPr>
            <a:xfrm>
              <a:off x="-8" y="10548"/>
              <a:ext cx="6350004" cy="6350002"/>
            </a:xfrm>
            <a:custGeom>
              <a:avLst/>
              <a:gdLst/>
              <a:ahLst/>
              <a:cxnLst/>
              <a:rect l="l" t="t" r="r" b="b"/>
              <a:pathLst>
                <a:path w="6350004" h="6350002">
                  <a:moveTo>
                    <a:pt x="2052010" y="199142"/>
                  </a:moveTo>
                  <a:cubicBezTo>
                    <a:pt x="2197197" y="17913"/>
                    <a:pt x="2443272" y="-48038"/>
                    <a:pt x="2659629" y="36328"/>
                  </a:cubicBezTo>
                  <a:lnTo>
                    <a:pt x="2982006" y="162045"/>
                  </a:lnTo>
                  <a:cubicBezTo>
                    <a:pt x="3106123" y="210444"/>
                    <a:pt x="3243893" y="210444"/>
                    <a:pt x="3368010" y="162045"/>
                  </a:cubicBezTo>
                  <a:lnTo>
                    <a:pt x="3690387" y="36328"/>
                  </a:lnTo>
                  <a:cubicBezTo>
                    <a:pt x="3906744" y="-48038"/>
                    <a:pt x="4152819" y="17913"/>
                    <a:pt x="4298005" y="199142"/>
                  </a:cubicBezTo>
                  <a:lnTo>
                    <a:pt x="4514337" y="469195"/>
                  </a:lnTo>
                  <a:cubicBezTo>
                    <a:pt x="4597632" y="573168"/>
                    <a:pt x="4716948" y="642052"/>
                    <a:pt x="4848640" y="662196"/>
                  </a:cubicBezTo>
                  <a:lnTo>
                    <a:pt x="5190676" y="714520"/>
                  </a:lnTo>
                  <a:cubicBezTo>
                    <a:pt x="5420228" y="749636"/>
                    <a:pt x="5600378" y="929785"/>
                    <a:pt x="5635481" y="1159338"/>
                  </a:cubicBezTo>
                  <a:lnTo>
                    <a:pt x="5687805" y="1501374"/>
                  </a:lnTo>
                  <a:cubicBezTo>
                    <a:pt x="5707947" y="1633063"/>
                    <a:pt x="5776833" y="1752376"/>
                    <a:pt x="5880806" y="1835664"/>
                  </a:cubicBezTo>
                  <a:lnTo>
                    <a:pt x="6150859" y="2051995"/>
                  </a:lnTo>
                  <a:cubicBezTo>
                    <a:pt x="6332101" y="2197182"/>
                    <a:pt x="6398040" y="2443270"/>
                    <a:pt x="6313673" y="2659614"/>
                  </a:cubicBezTo>
                  <a:lnTo>
                    <a:pt x="6187969" y="2981991"/>
                  </a:lnTo>
                  <a:cubicBezTo>
                    <a:pt x="6139569" y="3106112"/>
                    <a:pt x="6139569" y="3243887"/>
                    <a:pt x="6187969" y="3368008"/>
                  </a:cubicBezTo>
                  <a:lnTo>
                    <a:pt x="6313673" y="3690385"/>
                  </a:lnTo>
                  <a:cubicBezTo>
                    <a:pt x="6398040" y="3906742"/>
                    <a:pt x="6332101" y="4152817"/>
                    <a:pt x="6150859" y="4298003"/>
                  </a:cubicBezTo>
                  <a:lnTo>
                    <a:pt x="5880806" y="4514335"/>
                  </a:lnTo>
                  <a:cubicBezTo>
                    <a:pt x="5776833" y="4597623"/>
                    <a:pt x="5707947" y="4716936"/>
                    <a:pt x="5687805" y="4848624"/>
                  </a:cubicBezTo>
                  <a:lnTo>
                    <a:pt x="5635481" y="5190661"/>
                  </a:lnTo>
                  <a:cubicBezTo>
                    <a:pt x="5600365" y="5420214"/>
                    <a:pt x="5420228" y="5600363"/>
                    <a:pt x="5190676" y="5635478"/>
                  </a:cubicBezTo>
                  <a:lnTo>
                    <a:pt x="4848627" y="5687802"/>
                  </a:lnTo>
                  <a:cubicBezTo>
                    <a:pt x="4716939" y="5707947"/>
                    <a:pt x="4597627" y="5776832"/>
                    <a:pt x="4514337" y="5880804"/>
                  </a:cubicBezTo>
                  <a:lnTo>
                    <a:pt x="4298005" y="6150857"/>
                  </a:lnTo>
                  <a:cubicBezTo>
                    <a:pt x="4152819" y="6332099"/>
                    <a:pt x="3906744" y="6398037"/>
                    <a:pt x="3690387" y="6313671"/>
                  </a:cubicBezTo>
                  <a:lnTo>
                    <a:pt x="3368010" y="6187954"/>
                  </a:lnTo>
                  <a:cubicBezTo>
                    <a:pt x="3243893" y="6139555"/>
                    <a:pt x="3106123" y="6139555"/>
                    <a:pt x="2982006" y="6187954"/>
                  </a:cubicBezTo>
                  <a:lnTo>
                    <a:pt x="2659629" y="6313671"/>
                  </a:lnTo>
                  <a:cubicBezTo>
                    <a:pt x="2443272" y="6398037"/>
                    <a:pt x="2197197" y="6332099"/>
                    <a:pt x="2052010" y="6150857"/>
                  </a:cubicBezTo>
                  <a:lnTo>
                    <a:pt x="1835679" y="5880804"/>
                  </a:lnTo>
                  <a:cubicBezTo>
                    <a:pt x="1752389" y="5776832"/>
                    <a:pt x="1633077" y="5707947"/>
                    <a:pt x="1501389" y="5687802"/>
                  </a:cubicBezTo>
                  <a:lnTo>
                    <a:pt x="1159340" y="5635478"/>
                  </a:lnTo>
                  <a:cubicBezTo>
                    <a:pt x="929788" y="5600363"/>
                    <a:pt x="749638" y="5420214"/>
                    <a:pt x="714535" y="5190661"/>
                  </a:cubicBezTo>
                  <a:lnTo>
                    <a:pt x="662211" y="4848624"/>
                  </a:lnTo>
                  <a:cubicBezTo>
                    <a:pt x="642068" y="4716937"/>
                    <a:pt x="573183" y="4597624"/>
                    <a:pt x="469209" y="4514335"/>
                  </a:cubicBezTo>
                  <a:lnTo>
                    <a:pt x="199144" y="4298003"/>
                  </a:lnTo>
                  <a:cubicBezTo>
                    <a:pt x="17915" y="4152817"/>
                    <a:pt x="-48023" y="3906742"/>
                    <a:pt x="36330" y="3690384"/>
                  </a:cubicBezTo>
                  <a:lnTo>
                    <a:pt x="162035" y="3368007"/>
                  </a:lnTo>
                  <a:cubicBezTo>
                    <a:pt x="210433" y="3243886"/>
                    <a:pt x="210433" y="3106112"/>
                    <a:pt x="162035" y="2981991"/>
                  </a:cubicBezTo>
                  <a:lnTo>
                    <a:pt x="36330" y="2659614"/>
                  </a:lnTo>
                  <a:cubicBezTo>
                    <a:pt x="-48036" y="2443270"/>
                    <a:pt x="17902" y="2197182"/>
                    <a:pt x="199144" y="2051995"/>
                  </a:cubicBezTo>
                  <a:lnTo>
                    <a:pt x="469197" y="1835664"/>
                  </a:lnTo>
                  <a:cubicBezTo>
                    <a:pt x="573170" y="1752375"/>
                    <a:pt x="642055" y="1633062"/>
                    <a:pt x="662199" y="1501374"/>
                  </a:cubicBezTo>
                  <a:lnTo>
                    <a:pt x="714523" y="1159338"/>
                  </a:lnTo>
                  <a:cubicBezTo>
                    <a:pt x="749625" y="929785"/>
                    <a:pt x="929775" y="749636"/>
                    <a:pt x="1159327" y="714520"/>
                  </a:cubicBezTo>
                  <a:lnTo>
                    <a:pt x="1501377" y="662196"/>
                  </a:lnTo>
                  <a:cubicBezTo>
                    <a:pt x="1633064" y="642051"/>
                    <a:pt x="1752376" y="573166"/>
                    <a:pt x="1835666" y="469194"/>
                  </a:cubicBezTo>
                  <a:close/>
                </a:path>
              </a:pathLst>
            </a:custGeom>
            <a:blipFill>
              <a:blip r:embed="rId15"/>
              <a:stretch>
                <a:fillRect l="-24906" r="-24906"/>
              </a:stretch>
            </a:blipFill>
            <a:ln w="142875" cap="sq">
              <a:solidFill>
                <a:srgbClr val="EB81B3"/>
              </a:solidFill>
              <a:prstDash val="solid"/>
              <a:miter/>
            </a:ln>
          </p:spPr>
          <p:txBody>
            <a:bodyPr/>
            <a:lstStyle/>
            <a:p>
              <a:endParaRPr lang="en-US"/>
            </a:p>
          </p:txBody>
        </p:sp>
      </p:grpSp>
      <p:sp>
        <p:nvSpPr>
          <p:cNvPr id="14" name="TextBox 14"/>
          <p:cNvSpPr txBox="1"/>
          <p:nvPr/>
        </p:nvSpPr>
        <p:spPr>
          <a:xfrm>
            <a:off x="4455072" y="3217170"/>
            <a:ext cx="6196054" cy="1158874"/>
          </a:xfrm>
          <a:prstGeom prst="rect">
            <a:avLst/>
          </a:prstGeom>
        </p:spPr>
        <p:txBody>
          <a:bodyPr lIns="0" tIns="0" rIns="0" bIns="0" rtlCol="0" anchor="t">
            <a:spAutoFit/>
          </a:bodyPr>
          <a:lstStyle/>
          <a:p>
            <a:pPr marL="0" lvl="0" indent="0" algn="l">
              <a:lnSpc>
                <a:spcPts val="8499"/>
              </a:lnSpc>
              <a:spcBef>
                <a:spcPct val="0"/>
              </a:spcBef>
            </a:pPr>
            <a:r>
              <a:rPr lang="en-US" sz="8499">
                <a:solidFill>
                  <a:srgbClr val="000000"/>
                </a:solidFill>
                <a:latin typeface="Ahkio"/>
                <a:ea typeface="Ahkio"/>
                <a:cs typeface="Ahkio"/>
                <a:sym typeface="Ahkio"/>
              </a:rPr>
              <a:t>Background </a:t>
            </a:r>
          </a:p>
        </p:txBody>
      </p:sp>
      <p:sp>
        <p:nvSpPr>
          <p:cNvPr id="15" name="TextBox 15"/>
          <p:cNvSpPr txBox="1"/>
          <p:nvPr/>
        </p:nvSpPr>
        <p:spPr>
          <a:xfrm>
            <a:off x="4455072" y="4612216"/>
            <a:ext cx="6196054" cy="2200275"/>
          </a:xfrm>
          <a:prstGeom prst="rect">
            <a:avLst/>
          </a:prstGeom>
        </p:spPr>
        <p:txBody>
          <a:bodyPr lIns="0" tIns="0" rIns="0" bIns="0" rtlCol="0" anchor="t">
            <a:spAutoFit/>
          </a:bodyPr>
          <a:lstStyle/>
          <a:p>
            <a:pPr marL="0" lvl="0" indent="0" algn="l">
              <a:lnSpc>
                <a:spcPts val="2999"/>
              </a:lnSpc>
            </a:pPr>
            <a:r>
              <a:rPr lang="en-US" sz="1999">
                <a:solidFill>
                  <a:srgbClr val="000000"/>
                </a:solidFill>
                <a:latin typeface="Helvetica World"/>
                <a:ea typeface="Helvetica World"/>
                <a:cs typeface="Helvetica World"/>
                <a:sym typeface="Helvetica World"/>
              </a:rPr>
              <a:t>Lorem ipsum dolor sit amet, consectetur adipiscing elit. Donec quis erat et quam iaculis faucibus at sit amet nibh. Vestibulum dignissim lectus in ligula rhoncus, et bibendum risus dictum. Pellentesque condimentum arcu id dapibus tempor. Pellentesque venenatis nec magna nec finibus.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3794" y="6286832"/>
            <a:ext cx="20755588" cy="4000168"/>
          </a:xfrm>
          <a:custGeom>
            <a:avLst/>
            <a:gdLst/>
            <a:ahLst/>
            <a:cxnLst/>
            <a:rect l="l" t="t" r="r" b="b"/>
            <a:pathLst>
              <a:path w="20755588" h="4000168">
                <a:moveTo>
                  <a:pt x="0" y="0"/>
                </a:moveTo>
                <a:lnTo>
                  <a:pt x="20755588" y="0"/>
                </a:lnTo>
                <a:lnTo>
                  <a:pt x="20755588" y="4000168"/>
                </a:lnTo>
                <a:lnTo>
                  <a:pt x="0" y="40001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0"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6810608"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3621215"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334749" y="729144"/>
            <a:ext cx="6796216" cy="4114800"/>
          </a:xfrm>
          <a:custGeom>
            <a:avLst/>
            <a:gdLst/>
            <a:ahLst/>
            <a:cxnLst/>
            <a:rect l="l" t="t" r="r" b="b"/>
            <a:pathLst>
              <a:path w="6796216" h="4114800">
                <a:moveTo>
                  <a:pt x="0" y="0"/>
                </a:moveTo>
                <a:lnTo>
                  <a:pt x="6796217" y="0"/>
                </a:lnTo>
                <a:lnTo>
                  <a:pt x="679621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1491784" y="729144"/>
            <a:ext cx="6796216" cy="4114800"/>
          </a:xfrm>
          <a:custGeom>
            <a:avLst/>
            <a:gdLst/>
            <a:ahLst/>
            <a:cxnLst/>
            <a:rect l="l" t="t" r="r" b="b"/>
            <a:pathLst>
              <a:path w="6796216" h="4114800">
                <a:moveTo>
                  <a:pt x="0" y="0"/>
                </a:moveTo>
                <a:lnTo>
                  <a:pt x="6796216" y="0"/>
                </a:lnTo>
                <a:lnTo>
                  <a:pt x="679621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692654" y="5908044"/>
            <a:ext cx="3931197" cy="4639825"/>
          </a:xfrm>
          <a:custGeom>
            <a:avLst/>
            <a:gdLst/>
            <a:ahLst/>
            <a:cxnLst/>
            <a:rect l="l" t="t" r="r" b="b"/>
            <a:pathLst>
              <a:path w="3931197" h="4639825">
                <a:moveTo>
                  <a:pt x="0" y="0"/>
                </a:moveTo>
                <a:lnTo>
                  <a:pt x="3931197" y="0"/>
                </a:lnTo>
                <a:lnTo>
                  <a:pt x="3931197" y="4639824"/>
                </a:lnTo>
                <a:lnTo>
                  <a:pt x="0" y="46398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5866708" y="6710046"/>
            <a:ext cx="2421292" cy="3634270"/>
          </a:xfrm>
          <a:custGeom>
            <a:avLst/>
            <a:gdLst/>
            <a:ahLst/>
            <a:cxnLst/>
            <a:rect l="l" t="t" r="r" b="b"/>
            <a:pathLst>
              <a:path w="2421292" h="3634270">
                <a:moveTo>
                  <a:pt x="0" y="0"/>
                </a:moveTo>
                <a:lnTo>
                  <a:pt x="2421292" y="0"/>
                </a:lnTo>
                <a:lnTo>
                  <a:pt x="2421292" y="3634270"/>
                </a:lnTo>
                <a:lnTo>
                  <a:pt x="0" y="36342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13842773" y="7387042"/>
            <a:ext cx="1850692" cy="2757083"/>
          </a:xfrm>
          <a:custGeom>
            <a:avLst/>
            <a:gdLst/>
            <a:ahLst/>
            <a:cxnLst/>
            <a:rect l="l" t="t" r="r" b="b"/>
            <a:pathLst>
              <a:path w="1850692" h="2757083">
                <a:moveTo>
                  <a:pt x="0" y="0"/>
                </a:moveTo>
                <a:lnTo>
                  <a:pt x="1850692" y="0"/>
                </a:lnTo>
                <a:lnTo>
                  <a:pt x="1850692" y="2757083"/>
                </a:lnTo>
                <a:lnTo>
                  <a:pt x="0" y="2757083"/>
                </a:lnTo>
                <a:lnTo>
                  <a:pt x="0" y="0"/>
                </a:lnTo>
                <a:close/>
              </a:path>
            </a:pathLst>
          </a:custGeom>
          <a:blipFill>
            <a:blip r:embed="rId12"/>
            <a:stretch>
              <a:fillRect/>
            </a:stretch>
          </a:blipFill>
        </p:spPr>
        <p:txBody>
          <a:bodyPr/>
          <a:lstStyle/>
          <a:p>
            <a:endParaRPr lang="en-US"/>
          </a:p>
        </p:txBody>
      </p:sp>
      <p:sp>
        <p:nvSpPr>
          <p:cNvPr id="11" name="Freeform 11"/>
          <p:cNvSpPr/>
          <p:nvPr/>
        </p:nvSpPr>
        <p:spPr>
          <a:xfrm>
            <a:off x="3328265" y="7779469"/>
            <a:ext cx="1992299" cy="2364656"/>
          </a:xfrm>
          <a:custGeom>
            <a:avLst/>
            <a:gdLst/>
            <a:ahLst/>
            <a:cxnLst/>
            <a:rect l="l" t="t" r="r" b="b"/>
            <a:pathLst>
              <a:path w="1992299" h="2364656">
                <a:moveTo>
                  <a:pt x="0" y="0"/>
                </a:moveTo>
                <a:lnTo>
                  <a:pt x="1992299" y="0"/>
                </a:lnTo>
                <a:lnTo>
                  <a:pt x="1992299" y="2364656"/>
                </a:lnTo>
                <a:lnTo>
                  <a:pt x="0" y="23646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2" name="TextBox 12"/>
          <p:cNvSpPr txBox="1"/>
          <p:nvPr/>
        </p:nvSpPr>
        <p:spPr>
          <a:xfrm>
            <a:off x="2625886" y="1680466"/>
            <a:ext cx="13240823" cy="1158874"/>
          </a:xfrm>
          <a:prstGeom prst="rect">
            <a:avLst/>
          </a:prstGeom>
        </p:spPr>
        <p:txBody>
          <a:bodyPr lIns="0" tIns="0" rIns="0" bIns="0" rtlCol="0" anchor="t">
            <a:spAutoFit/>
          </a:bodyPr>
          <a:lstStyle/>
          <a:p>
            <a:pPr marL="0" lvl="0" indent="0" algn="ctr">
              <a:lnSpc>
                <a:spcPts val="8499"/>
              </a:lnSpc>
              <a:spcBef>
                <a:spcPct val="0"/>
              </a:spcBef>
            </a:pPr>
            <a:r>
              <a:rPr lang="en-US" sz="8499">
                <a:solidFill>
                  <a:srgbClr val="000000"/>
                </a:solidFill>
                <a:latin typeface="Ahkio"/>
                <a:ea typeface="Ahkio"/>
                <a:cs typeface="Ahkio"/>
                <a:sym typeface="Ahkio"/>
              </a:rPr>
              <a:t>Strategic Objektives</a:t>
            </a:r>
          </a:p>
        </p:txBody>
      </p:sp>
      <p:sp>
        <p:nvSpPr>
          <p:cNvPr id="13" name="TextBox 13"/>
          <p:cNvSpPr txBox="1"/>
          <p:nvPr/>
        </p:nvSpPr>
        <p:spPr>
          <a:xfrm>
            <a:off x="2799130" y="3258897"/>
            <a:ext cx="12894335" cy="1085850"/>
          </a:xfrm>
          <a:prstGeom prst="rect">
            <a:avLst/>
          </a:prstGeom>
        </p:spPr>
        <p:txBody>
          <a:bodyPr lIns="0" tIns="0" rIns="0" bIns="0" rtlCol="0" anchor="t">
            <a:spAutoFit/>
          </a:bodyPr>
          <a:lstStyle/>
          <a:p>
            <a:pPr marL="0" lvl="0" indent="0" algn="ctr">
              <a:lnSpc>
                <a:spcPts val="2999"/>
              </a:lnSpc>
            </a:pPr>
            <a:r>
              <a:rPr lang="en-US" sz="1999">
                <a:solidFill>
                  <a:srgbClr val="000000"/>
                </a:solidFill>
                <a:latin typeface="Helvetica World"/>
                <a:ea typeface="Helvetica World"/>
                <a:cs typeface="Helvetica World"/>
                <a:sym typeface="Helvetica World"/>
              </a:rPr>
              <a:t>Lorem ipsum dolor sit amet, consectetur adipiscing elit. Donec quis erat et quam iaculis faucibus at sit amet nibh. Vestibulum dignissim lectus in ligula rhoncus, et bibendum risus dictum. Pellentesque condimentum arcu id dapibus tempor. Pellentesque venenatis nec magna nec finibus.</a:t>
            </a:r>
          </a:p>
        </p:txBody>
      </p:sp>
      <p:sp>
        <p:nvSpPr>
          <p:cNvPr id="14" name="TextBox 14"/>
          <p:cNvSpPr txBox="1"/>
          <p:nvPr/>
        </p:nvSpPr>
        <p:spPr>
          <a:xfrm>
            <a:off x="3409993" y="5993217"/>
            <a:ext cx="3821142" cy="1289050"/>
          </a:xfrm>
          <a:prstGeom prst="rect">
            <a:avLst/>
          </a:prstGeom>
        </p:spPr>
        <p:txBody>
          <a:bodyPr lIns="0" tIns="0" rIns="0" bIns="0" rtlCol="0" anchor="t">
            <a:spAutoFit/>
          </a:bodyPr>
          <a:lstStyle/>
          <a:p>
            <a:pPr algn="l">
              <a:lnSpc>
                <a:spcPts val="2600"/>
              </a:lnSpc>
            </a:pPr>
            <a:r>
              <a:rPr lang="en-US" sz="2000">
                <a:solidFill>
                  <a:srgbClr val="000000"/>
                </a:solidFill>
                <a:latin typeface="Helvetica World"/>
                <a:ea typeface="Helvetica World"/>
                <a:cs typeface="Helvetica World"/>
                <a:sym typeface="Helvetica World"/>
              </a:rPr>
              <a:t>Lorem ipsum dolor sit amet, consectetur adipiscing elit. Cras in libero sit amet nisl cursus fringilla. Nullam felis orci, maximus sit.</a:t>
            </a:r>
          </a:p>
        </p:txBody>
      </p:sp>
      <p:sp>
        <p:nvSpPr>
          <p:cNvPr id="15" name="TextBox 15"/>
          <p:cNvSpPr txBox="1"/>
          <p:nvPr/>
        </p:nvSpPr>
        <p:spPr>
          <a:xfrm>
            <a:off x="3409993" y="5261968"/>
            <a:ext cx="3821142" cy="396875"/>
          </a:xfrm>
          <a:prstGeom prst="rect">
            <a:avLst/>
          </a:prstGeom>
        </p:spPr>
        <p:txBody>
          <a:bodyPr lIns="0" tIns="0" rIns="0" bIns="0" rtlCol="0" anchor="t">
            <a:spAutoFit/>
          </a:bodyPr>
          <a:lstStyle/>
          <a:p>
            <a:pPr marL="539748" lvl="1" indent="-269874" algn="l">
              <a:lnSpc>
                <a:spcPts val="2999"/>
              </a:lnSpc>
              <a:buFont typeface="Arial"/>
              <a:buChar char="•"/>
            </a:pPr>
            <a:r>
              <a:rPr lang="en-US" sz="2499" b="1">
                <a:solidFill>
                  <a:srgbClr val="000000"/>
                </a:solidFill>
                <a:latin typeface="Helvetica World Bold"/>
                <a:ea typeface="Helvetica World Bold"/>
                <a:cs typeface="Helvetica World Bold"/>
                <a:sym typeface="Helvetica World Bold"/>
              </a:rPr>
              <a:t>Building Partnership </a:t>
            </a:r>
          </a:p>
        </p:txBody>
      </p:sp>
      <p:sp>
        <p:nvSpPr>
          <p:cNvPr id="16" name="TextBox 16"/>
          <p:cNvSpPr txBox="1"/>
          <p:nvPr/>
        </p:nvSpPr>
        <p:spPr>
          <a:xfrm>
            <a:off x="7699906" y="5993217"/>
            <a:ext cx="3821142" cy="1289050"/>
          </a:xfrm>
          <a:prstGeom prst="rect">
            <a:avLst/>
          </a:prstGeom>
        </p:spPr>
        <p:txBody>
          <a:bodyPr lIns="0" tIns="0" rIns="0" bIns="0" rtlCol="0" anchor="t">
            <a:spAutoFit/>
          </a:bodyPr>
          <a:lstStyle/>
          <a:p>
            <a:pPr algn="l">
              <a:lnSpc>
                <a:spcPts val="2600"/>
              </a:lnSpc>
            </a:pPr>
            <a:r>
              <a:rPr lang="en-US" sz="2000">
                <a:solidFill>
                  <a:srgbClr val="000000"/>
                </a:solidFill>
                <a:latin typeface="Helvetica World"/>
                <a:ea typeface="Helvetica World"/>
                <a:cs typeface="Helvetica World"/>
                <a:sym typeface="Helvetica World"/>
              </a:rPr>
              <a:t>Lorem ipsum dolor sit amet, consectetur adipiscing elit. Cras in libero sit amet nisl cursus fringilla. Nullam felis orci, maximus sit.</a:t>
            </a:r>
          </a:p>
        </p:txBody>
      </p:sp>
      <p:sp>
        <p:nvSpPr>
          <p:cNvPr id="17" name="TextBox 17"/>
          <p:cNvSpPr txBox="1"/>
          <p:nvPr/>
        </p:nvSpPr>
        <p:spPr>
          <a:xfrm>
            <a:off x="7699906" y="5104769"/>
            <a:ext cx="3821142" cy="803275"/>
          </a:xfrm>
          <a:prstGeom prst="rect">
            <a:avLst/>
          </a:prstGeom>
        </p:spPr>
        <p:txBody>
          <a:bodyPr lIns="0" tIns="0" rIns="0" bIns="0" rtlCol="0" anchor="t">
            <a:spAutoFit/>
          </a:bodyPr>
          <a:lstStyle/>
          <a:p>
            <a:pPr marL="539748" lvl="1" indent="-269874" algn="l">
              <a:lnSpc>
                <a:spcPts val="2999"/>
              </a:lnSpc>
              <a:buFont typeface="Arial"/>
              <a:buChar char="•"/>
            </a:pPr>
            <a:r>
              <a:rPr lang="en-US" sz="2499" b="1">
                <a:solidFill>
                  <a:srgbClr val="000000"/>
                </a:solidFill>
                <a:latin typeface="Helvetica World Bold"/>
                <a:ea typeface="Helvetica World Bold"/>
                <a:cs typeface="Helvetica World Bold"/>
                <a:sym typeface="Helvetica World Bold"/>
              </a:rPr>
              <a:t>Reaching Wider Communities </a:t>
            </a:r>
          </a:p>
        </p:txBody>
      </p:sp>
      <p:sp>
        <p:nvSpPr>
          <p:cNvPr id="18" name="TextBox 18"/>
          <p:cNvSpPr txBox="1"/>
          <p:nvPr/>
        </p:nvSpPr>
        <p:spPr>
          <a:xfrm>
            <a:off x="12045567" y="5993217"/>
            <a:ext cx="3821142" cy="1289050"/>
          </a:xfrm>
          <a:prstGeom prst="rect">
            <a:avLst/>
          </a:prstGeom>
        </p:spPr>
        <p:txBody>
          <a:bodyPr lIns="0" tIns="0" rIns="0" bIns="0" rtlCol="0" anchor="t">
            <a:spAutoFit/>
          </a:bodyPr>
          <a:lstStyle/>
          <a:p>
            <a:pPr algn="l">
              <a:lnSpc>
                <a:spcPts val="2600"/>
              </a:lnSpc>
            </a:pPr>
            <a:r>
              <a:rPr lang="en-US" sz="2000">
                <a:solidFill>
                  <a:srgbClr val="000000"/>
                </a:solidFill>
                <a:latin typeface="Helvetica World"/>
                <a:ea typeface="Helvetica World"/>
                <a:cs typeface="Helvetica World"/>
                <a:sym typeface="Helvetica World"/>
              </a:rPr>
              <a:t>Lorem ipsum dolor sit amet, consectetur adipiscing elit. Cras in libero sit amet nisl cursus fringilla. Nullam felis orci, maximus sit.</a:t>
            </a:r>
          </a:p>
        </p:txBody>
      </p:sp>
      <p:sp>
        <p:nvSpPr>
          <p:cNvPr id="19" name="TextBox 19"/>
          <p:cNvSpPr txBox="1"/>
          <p:nvPr/>
        </p:nvSpPr>
        <p:spPr>
          <a:xfrm>
            <a:off x="12045567" y="5104769"/>
            <a:ext cx="3821142" cy="803275"/>
          </a:xfrm>
          <a:prstGeom prst="rect">
            <a:avLst/>
          </a:prstGeom>
        </p:spPr>
        <p:txBody>
          <a:bodyPr lIns="0" tIns="0" rIns="0" bIns="0" rtlCol="0" anchor="t">
            <a:spAutoFit/>
          </a:bodyPr>
          <a:lstStyle/>
          <a:p>
            <a:pPr marL="539748" lvl="1" indent="-269874" algn="l">
              <a:lnSpc>
                <a:spcPts val="2999"/>
              </a:lnSpc>
              <a:buFont typeface="Arial"/>
              <a:buChar char="•"/>
            </a:pPr>
            <a:r>
              <a:rPr lang="en-US" sz="2499" b="1">
                <a:solidFill>
                  <a:srgbClr val="000000"/>
                </a:solidFill>
                <a:latin typeface="Helvetica World Bold"/>
                <a:ea typeface="Helvetica World Bold"/>
                <a:cs typeface="Helvetica World Bold"/>
                <a:sym typeface="Helvetica World Bold"/>
              </a:rPr>
              <a:t>Enhancing Participation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3794" y="6286832"/>
            <a:ext cx="20755588" cy="4000168"/>
          </a:xfrm>
          <a:custGeom>
            <a:avLst/>
            <a:gdLst/>
            <a:ahLst/>
            <a:cxnLst/>
            <a:rect l="l" t="t" r="r" b="b"/>
            <a:pathLst>
              <a:path w="20755588" h="4000168">
                <a:moveTo>
                  <a:pt x="0" y="0"/>
                </a:moveTo>
                <a:lnTo>
                  <a:pt x="20755588" y="0"/>
                </a:lnTo>
                <a:lnTo>
                  <a:pt x="20755588" y="4000168"/>
                </a:lnTo>
                <a:lnTo>
                  <a:pt x="0" y="40001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0"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6810608"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3621215"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334749" y="729144"/>
            <a:ext cx="6796216" cy="4114800"/>
          </a:xfrm>
          <a:custGeom>
            <a:avLst/>
            <a:gdLst/>
            <a:ahLst/>
            <a:cxnLst/>
            <a:rect l="l" t="t" r="r" b="b"/>
            <a:pathLst>
              <a:path w="6796216" h="4114800">
                <a:moveTo>
                  <a:pt x="0" y="0"/>
                </a:moveTo>
                <a:lnTo>
                  <a:pt x="6796217" y="0"/>
                </a:lnTo>
                <a:lnTo>
                  <a:pt x="679621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1491784" y="729144"/>
            <a:ext cx="6796216" cy="4114800"/>
          </a:xfrm>
          <a:custGeom>
            <a:avLst/>
            <a:gdLst/>
            <a:ahLst/>
            <a:cxnLst/>
            <a:rect l="l" t="t" r="r" b="b"/>
            <a:pathLst>
              <a:path w="6796216" h="4114800">
                <a:moveTo>
                  <a:pt x="0" y="0"/>
                </a:moveTo>
                <a:lnTo>
                  <a:pt x="6796216" y="0"/>
                </a:lnTo>
                <a:lnTo>
                  <a:pt x="679621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832889" y="5688423"/>
            <a:ext cx="3896249" cy="4598577"/>
          </a:xfrm>
          <a:custGeom>
            <a:avLst/>
            <a:gdLst/>
            <a:ahLst/>
            <a:cxnLst/>
            <a:rect l="l" t="t" r="r" b="b"/>
            <a:pathLst>
              <a:path w="3896249" h="4598577">
                <a:moveTo>
                  <a:pt x="0" y="0"/>
                </a:moveTo>
                <a:lnTo>
                  <a:pt x="3896249" y="0"/>
                </a:lnTo>
                <a:lnTo>
                  <a:pt x="3896249" y="4598577"/>
                </a:lnTo>
                <a:lnTo>
                  <a:pt x="0" y="45985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5866708" y="6710046"/>
            <a:ext cx="2421292" cy="3634270"/>
          </a:xfrm>
          <a:custGeom>
            <a:avLst/>
            <a:gdLst/>
            <a:ahLst/>
            <a:cxnLst/>
            <a:rect l="l" t="t" r="r" b="b"/>
            <a:pathLst>
              <a:path w="2421292" h="3634270">
                <a:moveTo>
                  <a:pt x="0" y="0"/>
                </a:moveTo>
                <a:lnTo>
                  <a:pt x="2421292" y="0"/>
                </a:lnTo>
                <a:lnTo>
                  <a:pt x="2421292" y="3634270"/>
                </a:lnTo>
                <a:lnTo>
                  <a:pt x="0" y="36342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14139234" y="7563703"/>
            <a:ext cx="1727474" cy="2573519"/>
          </a:xfrm>
          <a:custGeom>
            <a:avLst/>
            <a:gdLst/>
            <a:ahLst/>
            <a:cxnLst/>
            <a:rect l="l" t="t" r="r" b="b"/>
            <a:pathLst>
              <a:path w="1727474" h="2573519">
                <a:moveTo>
                  <a:pt x="0" y="0"/>
                </a:moveTo>
                <a:lnTo>
                  <a:pt x="1727474" y="0"/>
                </a:lnTo>
                <a:lnTo>
                  <a:pt x="1727474" y="2573519"/>
                </a:lnTo>
                <a:lnTo>
                  <a:pt x="0" y="2573519"/>
                </a:lnTo>
                <a:lnTo>
                  <a:pt x="0" y="0"/>
                </a:lnTo>
                <a:close/>
              </a:path>
            </a:pathLst>
          </a:custGeom>
          <a:blipFill>
            <a:blip r:embed="rId12"/>
            <a:stretch>
              <a:fillRect/>
            </a:stretch>
          </a:blipFill>
        </p:spPr>
        <p:txBody>
          <a:bodyPr/>
          <a:lstStyle/>
          <a:p>
            <a:endParaRPr lang="en-US"/>
          </a:p>
        </p:txBody>
      </p:sp>
      <p:sp>
        <p:nvSpPr>
          <p:cNvPr id="11" name="Freeform 11"/>
          <p:cNvSpPr/>
          <p:nvPr/>
        </p:nvSpPr>
        <p:spPr>
          <a:xfrm>
            <a:off x="3063360" y="7713481"/>
            <a:ext cx="1992299" cy="2364656"/>
          </a:xfrm>
          <a:custGeom>
            <a:avLst/>
            <a:gdLst/>
            <a:ahLst/>
            <a:cxnLst/>
            <a:rect l="l" t="t" r="r" b="b"/>
            <a:pathLst>
              <a:path w="1992299" h="2364656">
                <a:moveTo>
                  <a:pt x="0" y="0"/>
                </a:moveTo>
                <a:lnTo>
                  <a:pt x="1992299" y="0"/>
                </a:lnTo>
                <a:lnTo>
                  <a:pt x="1992299" y="2364656"/>
                </a:lnTo>
                <a:lnTo>
                  <a:pt x="0" y="23646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2" name="TextBox 12"/>
          <p:cNvSpPr txBox="1"/>
          <p:nvPr/>
        </p:nvSpPr>
        <p:spPr>
          <a:xfrm>
            <a:off x="3063360" y="2135974"/>
            <a:ext cx="6311034" cy="2235199"/>
          </a:xfrm>
          <a:prstGeom prst="rect">
            <a:avLst/>
          </a:prstGeom>
        </p:spPr>
        <p:txBody>
          <a:bodyPr lIns="0" tIns="0" rIns="0" bIns="0" rtlCol="0" anchor="t">
            <a:spAutoFit/>
          </a:bodyPr>
          <a:lstStyle/>
          <a:p>
            <a:pPr marL="0" lvl="0" indent="0" algn="l">
              <a:lnSpc>
                <a:spcPts val="8499"/>
              </a:lnSpc>
              <a:spcBef>
                <a:spcPct val="0"/>
              </a:spcBef>
            </a:pPr>
            <a:r>
              <a:rPr lang="en-US" sz="8499">
                <a:solidFill>
                  <a:srgbClr val="000000"/>
                </a:solidFill>
                <a:latin typeface="Ahkio"/>
                <a:ea typeface="Ahkio"/>
                <a:cs typeface="Ahkio"/>
                <a:sym typeface="Ahkio"/>
              </a:rPr>
              <a:t>Workflow Approach </a:t>
            </a:r>
          </a:p>
        </p:txBody>
      </p:sp>
      <p:sp>
        <p:nvSpPr>
          <p:cNvPr id="13" name="TextBox 13"/>
          <p:cNvSpPr txBox="1"/>
          <p:nvPr/>
        </p:nvSpPr>
        <p:spPr>
          <a:xfrm>
            <a:off x="9849464" y="2463552"/>
            <a:ext cx="5904877" cy="965200"/>
          </a:xfrm>
          <a:prstGeom prst="rect">
            <a:avLst/>
          </a:prstGeom>
        </p:spPr>
        <p:txBody>
          <a:bodyPr lIns="0" tIns="0" rIns="0" bIns="0" rtlCol="0" anchor="t">
            <a:spAutoFit/>
          </a:bodyPr>
          <a:lstStyle/>
          <a:p>
            <a:pPr algn="l">
              <a:lnSpc>
                <a:spcPts val="2600"/>
              </a:lnSpc>
            </a:pPr>
            <a:r>
              <a:rPr lang="en-US" sz="2000">
                <a:solidFill>
                  <a:srgbClr val="000000"/>
                </a:solidFill>
                <a:latin typeface="Helvetica World"/>
                <a:ea typeface="Helvetica World"/>
                <a:cs typeface="Helvetica World"/>
                <a:sym typeface="Helvetica World"/>
              </a:rPr>
              <a:t>Lorem ipsum dolor sit amet, consectetur adipiscing elit. Cras in libero sit amet nisl cursus fringilla. Nullam felis orci, maximus sit.</a:t>
            </a:r>
          </a:p>
        </p:txBody>
      </p:sp>
      <p:sp>
        <p:nvSpPr>
          <p:cNvPr id="14" name="TextBox 14"/>
          <p:cNvSpPr txBox="1"/>
          <p:nvPr/>
        </p:nvSpPr>
        <p:spPr>
          <a:xfrm>
            <a:off x="9849464" y="1983931"/>
            <a:ext cx="5904877" cy="396875"/>
          </a:xfrm>
          <a:prstGeom prst="rect">
            <a:avLst/>
          </a:prstGeom>
        </p:spPr>
        <p:txBody>
          <a:bodyPr lIns="0" tIns="0" rIns="0" bIns="0" rtlCol="0" anchor="t">
            <a:spAutoFit/>
          </a:bodyPr>
          <a:lstStyle/>
          <a:p>
            <a:pPr marL="539748" lvl="1" indent="-269874" algn="l">
              <a:lnSpc>
                <a:spcPts val="2999"/>
              </a:lnSpc>
              <a:buFont typeface="Arial"/>
              <a:buChar char="•"/>
            </a:pPr>
            <a:r>
              <a:rPr lang="en-US" sz="2499" b="1">
                <a:solidFill>
                  <a:srgbClr val="000000"/>
                </a:solidFill>
                <a:latin typeface="Helvetica World Bold"/>
                <a:ea typeface="Helvetica World Bold"/>
                <a:cs typeface="Helvetica World Bold"/>
                <a:sym typeface="Helvetica World Bold"/>
              </a:rPr>
              <a:t>Tactical Planning </a:t>
            </a:r>
          </a:p>
        </p:txBody>
      </p:sp>
      <p:sp>
        <p:nvSpPr>
          <p:cNvPr id="15" name="TextBox 15"/>
          <p:cNvSpPr txBox="1"/>
          <p:nvPr/>
        </p:nvSpPr>
        <p:spPr>
          <a:xfrm>
            <a:off x="9849464" y="4545777"/>
            <a:ext cx="5904877" cy="965200"/>
          </a:xfrm>
          <a:prstGeom prst="rect">
            <a:avLst/>
          </a:prstGeom>
        </p:spPr>
        <p:txBody>
          <a:bodyPr lIns="0" tIns="0" rIns="0" bIns="0" rtlCol="0" anchor="t">
            <a:spAutoFit/>
          </a:bodyPr>
          <a:lstStyle/>
          <a:p>
            <a:pPr algn="l">
              <a:lnSpc>
                <a:spcPts val="2600"/>
              </a:lnSpc>
            </a:pPr>
            <a:r>
              <a:rPr lang="en-US" sz="2000">
                <a:solidFill>
                  <a:srgbClr val="000000"/>
                </a:solidFill>
                <a:latin typeface="Helvetica World"/>
                <a:ea typeface="Helvetica World"/>
                <a:cs typeface="Helvetica World"/>
                <a:sym typeface="Helvetica World"/>
              </a:rPr>
              <a:t>Lorem ipsum dolor sit amet, consectetur adipiscing elit. Cras in libero sit amet nisl cursus fringilla. Nullam felis orci, maximus sit.</a:t>
            </a:r>
          </a:p>
        </p:txBody>
      </p:sp>
      <p:sp>
        <p:nvSpPr>
          <p:cNvPr id="16" name="TextBox 16"/>
          <p:cNvSpPr txBox="1"/>
          <p:nvPr/>
        </p:nvSpPr>
        <p:spPr>
          <a:xfrm>
            <a:off x="9849464" y="4079015"/>
            <a:ext cx="5904877" cy="396875"/>
          </a:xfrm>
          <a:prstGeom prst="rect">
            <a:avLst/>
          </a:prstGeom>
        </p:spPr>
        <p:txBody>
          <a:bodyPr lIns="0" tIns="0" rIns="0" bIns="0" rtlCol="0" anchor="t">
            <a:spAutoFit/>
          </a:bodyPr>
          <a:lstStyle/>
          <a:p>
            <a:pPr marL="539748" lvl="1" indent="-269874" algn="l">
              <a:lnSpc>
                <a:spcPts val="2999"/>
              </a:lnSpc>
              <a:buFont typeface="Arial"/>
              <a:buChar char="•"/>
            </a:pPr>
            <a:r>
              <a:rPr lang="en-US" sz="2499" b="1">
                <a:solidFill>
                  <a:srgbClr val="000000"/>
                </a:solidFill>
                <a:latin typeface="Helvetica World Bold"/>
                <a:ea typeface="Helvetica World Bold"/>
                <a:cs typeface="Helvetica World Bold"/>
                <a:sym typeface="Helvetica World Bold"/>
              </a:rPr>
              <a:t>Seamiess Implementation </a:t>
            </a:r>
          </a:p>
        </p:txBody>
      </p:sp>
      <p:sp>
        <p:nvSpPr>
          <p:cNvPr id="17" name="TextBox 17"/>
          <p:cNvSpPr txBox="1"/>
          <p:nvPr/>
        </p:nvSpPr>
        <p:spPr>
          <a:xfrm>
            <a:off x="3063360" y="4679105"/>
            <a:ext cx="6311034" cy="2200275"/>
          </a:xfrm>
          <a:prstGeom prst="rect">
            <a:avLst/>
          </a:prstGeom>
        </p:spPr>
        <p:txBody>
          <a:bodyPr lIns="0" tIns="0" rIns="0" bIns="0" rtlCol="0" anchor="t">
            <a:spAutoFit/>
          </a:bodyPr>
          <a:lstStyle/>
          <a:p>
            <a:pPr marL="0" lvl="0" indent="0" algn="l">
              <a:lnSpc>
                <a:spcPts val="2999"/>
              </a:lnSpc>
            </a:pPr>
            <a:r>
              <a:rPr lang="en-US" sz="1999">
                <a:solidFill>
                  <a:srgbClr val="000000"/>
                </a:solidFill>
                <a:latin typeface="Helvetica World"/>
                <a:ea typeface="Helvetica World"/>
                <a:cs typeface="Helvetica World"/>
                <a:sym typeface="Helvetica World"/>
              </a:rPr>
              <a:t>Lorem ipsum dolor sit amet, consectetur adipiscing elit. Donec quis erat et quam iaculis faucibus at sit amet nibh. Vestibulum dignissim lectus in ligula rhoncus, et bibendum risus dictum. Pellentesque condimentum arcu id dapibus tempor. Pellentesque venenatis nec magna nec finibus.</a:t>
            </a:r>
          </a:p>
        </p:txBody>
      </p:sp>
      <p:sp>
        <p:nvSpPr>
          <p:cNvPr id="18" name="TextBox 18"/>
          <p:cNvSpPr txBox="1"/>
          <p:nvPr/>
        </p:nvSpPr>
        <p:spPr>
          <a:xfrm>
            <a:off x="9849464" y="6748281"/>
            <a:ext cx="5904877" cy="965200"/>
          </a:xfrm>
          <a:prstGeom prst="rect">
            <a:avLst/>
          </a:prstGeom>
        </p:spPr>
        <p:txBody>
          <a:bodyPr lIns="0" tIns="0" rIns="0" bIns="0" rtlCol="0" anchor="t">
            <a:spAutoFit/>
          </a:bodyPr>
          <a:lstStyle/>
          <a:p>
            <a:pPr algn="l">
              <a:lnSpc>
                <a:spcPts val="2600"/>
              </a:lnSpc>
            </a:pPr>
            <a:r>
              <a:rPr lang="en-US" sz="2000">
                <a:solidFill>
                  <a:srgbClr val="000000"/>
                </a:solidFill>
                <a:latin typeface="Helvetica World"/>
                <a:ea typeface="Helvetica World"/>
                <a:cs typeface="Helvetica World"/>
                <a:sym typeface="Helvetica World"/>
              </a:rPr>
              <a:t>Lorem ipsum dolor sit amet, consectetur adipiscing elit. Cras in libero sit amet nisl cursus fringilla. Nullam felis orci, maximus sit.</a:t>
            </a:r>
          </a:p>
        </p:txBody>
      </p:sp>
      <p:sp>
        <p:nvSpPr>
          <p:cNvPr id="19" name="TextBox 19"/>
          <p:cNvSpPr txBox="1"/>
          <p:nvPr/>
        </p:nvSpPr>
        <p:spPr>
          <a:xfrm>
            <a:off x="9849464" y="6186269"/>
            <a:ext cx="5904877" cy="396875"/>
          </a:xfrm>
          <a:prstGeom prst="rect">
            <a:avLst/>
          </a:prstGeom>
        </p:spPr>
        <p:txBody>
          <a:bodyPr lIns="0" tIns="0" rIns="0" bIns="0" rtlCol="0" anchor="t">
            <a:spAutoFit/>
          </a:bodyPr>
          <a:lstStyle/>
          <a:p>
            <a:pPr marL="539748" lvl="1" indent="-269874" algn="l">
              <a:lnSpc>
                <a:spcPts val="2999"/>
              </a:lnSpc>
              <a:buFont typeface="Arial"/>
              <a:buChar char="•"/>
            </a:pPr>
            <a:r>
              <a:rPr lang="en-US" sz="2499" b="1">
                <a:solidFill>
                  <a:srgbClr val="000000"/>
                </a:solidFill>
                <a:latin typeface="Helvetica World Bold"/>
                <a:ea typeface="Helvetica World Bold"/>
                <a:cs typeface="Helvetica World Bold"/>
                <a:sym typeface="Helvetica World Bold"/>
              </a:rPr>
              <a:t>Thorough Evaluation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3794" y="6286832"/>
            <a:ext cx="20755588" cy="4000168"/>
          </a:xfrm>
          <a:custGeom>
            <a:avLst/>
            <a:gdLst/>
            <a:ahLst/>
            <a:cxnLst/>
            <a:rect l="l" t="t" r="r" b="b"/>
            <a:pathLst>
              <a:path w="20755588" h="4000168">
                <a:moveTo>
                  <a:pt x="0" y="0"/>
                </a:moveTo>
                <a:lnTo>
                  <a:pt x="20755588" y="0"/>
                </a:lnTo>
                <a:lnTo>
                  <a:pt x="20755588" y="4000168"/>
                </a:lnTo>
                <a:lnTo>
                  <a:pt x="0" y="40001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0"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6810608"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3621215"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334749" y="729144"/>
            <a:ext cx="6796216" cy="4114800"/>
          </a:xfrm>
          <a:custGeom>
            <a:avLst/>
            <a:gdLst/>
            <a:ahLst/>
            <a:cxnLst/>
            <a:rect l="l" t="t" r="r" b="b"/>
            <a:pathLst>
              <a:path w="6796216" h="4114800">
                <a:moveTo>
                  <a:pt x="0" y="0"/>
                </a:moveTo>
                <a:lnTo>
                  <a:pt x="6796217" y="0"/>
                </a:lnTo>
                <a:lnTo>
                  <a:pt x="679621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1491784" y="729144"/>
            <a:ext cx="6796216" cy="4114800"/>
          </a:xfrm>
          <a:custGeom>
            <a:avLst/>
            <a:gdLst/>
            <a:ahLst/>
            <a:cxnLst/>
            <a:rect l="l" t="t" r="r" b="b"/>
            <a:pathLst>
              <a:path w="6796216" h="4114800">
                <a:moveTo>
                  <a:pt x="0" y="0"/>
                </a:moveTo>
                <a:lnTo>
                  <a:pt x="6796216" y="0"/>
                </a:lnTo>
                <a:lnTo>
                  <a:pt x="679621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0" y="5514046"/>
            <a:ext cx="4141119" cy="4887586"/>
          </a:xfrm>
          <a:custGeom>
            <a:avLst/>
            <a:gdLst/>
            <a:ahLst/>
            <a:cxnLst/>
            <a:rect l="l" t="t" r="r" b="b"/>
            <a:pathLst>
              <a:path w="4141119" h="4887586">
                <a:moveTo>
                  <a:pt x="0" y="0"/>
                </a:moveTo>
                <a:lnTo>
                  <a:pt x="4141119" y="0"/>
                </a:lnTo>
                <a:lnTo>
                  <a:pt x="4141119" y="4887586"/>
                </a:lnTo>
                <a:lnTo>
                  <a:pt x="0" y="48875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5866708" y="6710046"/>
            <a:ext cx="2421292" cy="3634270"/>
          </a:xfrm>
          <a:custGeom>
            <a:avLst/>
            <a:gdLst/>
            <a:ahLst/>
            <a:cxnLst/>
            <a:rect l="l" t="t" r="r" b="b"/>
            <a:pathLst>
              <a:path w="2421292" h="3634270">
                <a:moveTo>
                  <a:pt x="0" y="0"/>
                </a:moveTo>
                <a:lnTo>
                  <a:pt x="2421292" y="0"/>
                </a:lnTo>
                <a:lnTo>
                  <a:pt x="2421292" y="3634270"/>
                </a:lnTo>
                <a:lnTo>
                  <a:pt x="0" y="36342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14178895" y="7772566"/>
            <a:ext cx="1687814" cy="2514434"/>
          </a:xfrm>
          <a:custGeom>
            <a:avLst/>
            <a:gdLst/>
            <a:ahLst/>
            <a:cxnLst/>
            <a:rect l="l" t="t" r="r" b="b"/>
            <a:pathLst>
              <a:path w="1687814" h="2514434">
                <a:moveTo>
                  <a:pt x="0" y="0"/>
                </a:moveTo>
                <a:lnTo>
                  <a:pt x="1687813" y="0"/>
                </a:lnTo>
                <a:lnTo>
                  <a:pt x="1687813" y="2514434"/>
                </a:lnTo>
                <a:lnTo>
                  <a:pt x="0" y="2514434"/>
                </a:lnTo>
                <a:lnTo>
                  <a:pt x="0" y="0"/>
                </a:lnTo>
                <a:close/>
              </a:path>
            </a:pathLst>
          </a:custGeom>
          <a:blipFill>
            <a:blip r:embed="rId12"/>
            <a:stretch>
              <a:fillRect/>
            </a:stretch>
          </a:blipFill>
        </p:spPr>
        <p:txBody>
          <a:bodyPr/>
          <a:lstStyle/>
          <a:p>
            <a:endParaRPr lang="en-US"/>
          </a:p>
        </p:txBody>
      </p:sp>
      <p:sp>
        <p:nvSpPr>
          <p:cNvPr id="11" name="Freeform 11"/>
          <p:cNvSpPr/>
          <p:nvPr/>
        </p:nvSpPr>
        <p:spPr>
          <a:xfrm>
            <a:off x="4455072" y="7772566"/>
            <a:ext cx="1992299" cy="2364656"/>
          </a:xfrm>
          <a:custGeom>
            <a:avLst/>
            <a:gdLst/>
            <a:ahLst/>
            <a:cxnLst/>
            <a:rect l="l" t="t" r="r" b="b"/>
            <a:pathLst>
              <a:path w="1992299" h="2364656">
                <a:moveTo>
                  <a:pt x="0" y="0"/>
                </a:moveTo>
                <a:lnTo>
                  <a:pt x="1992299" y="0"/>
                </a:lnTo>
                <a:lnTo>
                  <a:pt x="1992299" y="2364656"/>
                </a:lnTo>
                <a:lnTo>
                  <a:pt x="0" y="23646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nvGrpSpPr>
          <p:cNvPr id="12" name="Group 12"/>
          <p:cNvGrpSpPr/>
          <p:nvPr/>
        </p:nvGrpSpPr>
        <p:grpSpPr>
          <a:xfrm>
            <a:off x="2682066" y="2027734"/>
            <a:ext cx="5507034" cy="5518048"/>
            <a:chOff x="0" y="0"/>
            <a:chExt cx="6350000" cy="6362700"/>
          </a:xfrm>
        </p:grpSpPr>
        <p:sp>
          <p:nvSpPr>
            <p:cNvPr id="13" name="Freeform 13"/>
            <p:cNvSpPr/>
            <p:nvPr/>
          </p:nvSpPr>
          <p:spPr>
            <a:xfrm>
              <a:off x="-8" y="10548"/>
              <a:ext cx="6350004" cy="6350002"/>
            </a:xfrm>
            <a:custGeom>
              <a:avLst/>
              <a:gdLst/>
              <a:ahLst/>
              <a:cxnLst/>
              <a:rect l="l" t="t" r="r" b="b"/>
              <a:pathLst>
                <a:path w="6350004" h="6350002">
                  <a:moveTo>
                    <a:pt x="2052010" y="199142"/>
                  </a:moveTo>
                  <a:cubicBezTo>
                    <a:pt x="2197197" y="17913"/>
                    <a:pt x="2443272" y="-48038"/>
                    <a:pt x="2659629" y="36328"/>
                  </a:cubicBezTo>
                  <a:lnTo>
                    <a:pt x="2982006" y="162045"/>
                  </a:lnTo>
                  <a:cubicBezTo>
                    <a:pt x="3106123" y="210444"/>
                    <a:pt x="3243893" y="210444"/>
                    <a:pt x="3368010" y="162045"/>
                  </a:cubicBezTo>
                  <a:lnTo>
                    <a:pt x="3690387" y="36328"/>
                  </a:lnTo>
                  <a:cubicBezTo>
                    <a:pt x="3906744" y="-48038"/>
                    <a:pt x="4152819" y="17913"/>
                    <a:pt x="4298005" y="199142"/>
                  </a:cubicBezTo>
                  <a:lnTo>
                    <a:pt x="4514337" y="469195"/>
                  </a:lnTo>
                  <a:cubicBezTo>
                    <a:pt x="4597632" y="573168"/>
                    <a:pt x="4716948" y="642052"/>
                    <a:pt x="4848640" y="662196"/>
                  </a:cubicBezTo>
                  <a:lnTo>
                    <a:pt x="5190676" y="714520"/>
                  </a:lnTo>
                  <a:cubicBezTo>
                    <a:pt x="5420228" y="749636"/>
                    <a:pt x="5600378" y="929785"/>
                    <a:pt x="5635481" y="1159338"/>
                  </a:cubicBezTo>
                  <a:lnTo>
                    <a:pt x="5687805" y="1501374"/>
                  </a:lnTo>
                  <a:cubicBezTo>
                    <a:pt x="5707947" y="1633063"/>
                    <a:pt x="5776833" y="1752376"/>
                    <a:pt x="5880806" y="1835664"/>
                  </a:cubicBezTo>
                  <a:lnTo>
                    <a:pt x="6150859" y="2051995"/>
                  </a:lnTo>
                  <a:cubicBezTo>
                    <a:pt x="6332101" y="2197182"/>
                    <a:pt x="6398040" y="2443270"/>
                    <a:pt x="6313673" y="2659614"/>
                  </a:cubicBezTo>
                  <a:lnTo>
                    <a:pt x="6187969" y="2981991"/>
                  </a:lnTo>
                  <a:cubicBezTo>
                    <a:pt x="6139569" y="3106112"/>
                    <a:pt x="6139569" y="3243887"/>
                    <a:pt x="6187969" y="3368008"/>
                  </a:cubicBezTo>
                  <a:lnTo>
                    <a:pt x="6313673" y="3690385"/>
                  </a:lnTo>
                  <a:cubicBezTo>
                    <a:pt x="6398040" y="3906742"/>
                    <a:pt x="6332101" y="4152817"/>
                    <a:pt x="6150859" y="4298003"/>
                  </a:cubicBezTo>
                  <a:lnTo>
                    <a:pt x="5880806" y="4514335"/>
                  </a:lnTo>
                  <a:cubicBezTo>
                    <a:pt x="5776833" y="4597623"/>
                    <a:pt x="5707947" y="4716936"/>
                    <a:pt x="5687805" y="4848624"/>
                  </a:cubicBezTo>
                  <a:lnTo>
                    <a:pt x="5635481" y="5190661"/>
                  </a:lnTo>
                  <a:cubicBezTo>
                    <a:pt x="5600365" y="5420214"/>
                    <a:pt x="5420228" y="5600363"/>
                    <a:pt x="5190676" y="5635478"/>
                  </a:cubicBezTo>
                  <a:lnTo>
                    <a:pt x="4848627" y="5687802"/>
                  </a:lnTo>
                  <a:cubicBezTo>
                    <a:pt x="4716939" y="5707947"/>
                    <a:pt x="4597627" y="5776832"/>
                    <a:pt x="4514337" y="5880804"/>
                  </a:cubicBezTo>
                  <a:lnTo>
                    <a:pt x="4298005" y="6150857"/>
                  </a:lnTo>
                  <a:cubicBezTo>
                    <a:pt x="4152819" y="6332099"/>
                    <a:pt x="3906744" y="6398037"/>
                    <a:pt x="3690387" y="6313671"/>
                  </a:cubicBezTo>
                  <a:lnTo>
                    <a:pt x="3368010" y="6187954"/>
                  </a:lnTo>
                  <a:cubicBezTo>
                    <a:pt x="3243893" y="6139555"/>
                    <a:pt x="3106123" y="6139555"/>
                    <a:pt x="2982006" y="6187954"/>
                  </a:cubicBezTo>
                  <a:lnTo>
                    <a:pt x="2659629" y="6313671"/>
                  </a:lnTo>
                  <a:cubicBezTo>
                    <a:pt x="2443272" y="6398037"/>
                    <a:pt x="2197197" y="6332099"/>
                    <a:pt x="2052010" y="6150857"/>
                  </a:cubicBezTo>
                  <a:lnTo>
                    <a:pt x="1835679" y="5880804"/>
                  </a:lnTo>
                  <a:cubicBezTo>
                    <a:pt x="1752389" y="5776832"/>
                    <a:pt x="1633077" y="5707947"/>
                    <a:pt x="1501389" y="5687802"/>
                  </a:cubicBezTo>
                  <a:lnTo>
                    <a:pt x="1159340" y="5635478"/>
                  </a:lnTo>
                  <a:cubicBezTo>
                    <a:pt x="929788" y="5600363"/>
                    <a:pt x="749638" y="5420214"/>
                    <a:pt x="714535" y="5190661"/>
                  </a:cubicBezTo>
                  <a:lnTo>
                    <a:pt x="662211" y="4848624"/>
                  </a:lnTo>
                  <a:cubicBezTo>
                    <a:pt x="642068" y="4716937"/>
                    <a:pt x="573183" y="4597624"/>
                    <a:pt x="469209" y="4514335"/>
                  </a:cubicBezTo>
                  <a:lnTo>
                    <a:pt x="199144" y="4298003"/>
                  </a:lnTo>
                  <a:cubicBezTo>
                    <a:pt x="17915" y="4152817"/>
                    <a:pt x="-48023" y="3906742"/>
                    <a:pt x="36330" y="3690384"/>
                  </a:cubicBezTo>
                  <a:lnTo>
                    <a:pt x="162035" y="3368007"/>
                  </a:lnTo>
                  <a:cubicBezTo>
                    <a:pt x="210433" y="3243886"/>
                    <a:pt x="210433" y="3106112"/>
                    <a:pt x="162035" y="2981991"/>
                  </a:cubicBezTo>
                  <a:lnTo>
                    <a:pt x="36330" y="2659614"/>
                  </a:lnTo>
                  <a:cubicBezTo>
                    <a:pt x="-48036" y="2443270"/>
                    <a:pt x="17902" y="2197182"/>
                    <a:pt x="199144" y="2051995"/>
                  </a:cubicBezTo>
                  <a:lnTo>
                    <a:pt x="469197" y="1835664"/>
                  </a:lnTo>
                  <a:cubicBezTo>
                    <a:pt x="573170" y="1752375"/>
                    <a:pt x="642055" y="1633062"/>
                    <a:pt x="662199" y="1501374"/>
                  </a:cubicBezTo>
                  <a:lnTo>
                    <a:pt x="714523" y="1159338"/>
                  </a:lnTo>
                  <a:cubicBezTo>
                    <a:pt x="749625" y="929785"/>
                    <a:pt x="929775" y="749636"/>
                    <a:pt x="1159327" y="714520"/>
                  </a:cubicBezTo>
                  <a:lnTo>
                    <a:pt x="1501377" y="662196"/>
                  </a:lnTo>
                  <a:cubicBezTo>
                    <a:pt x="1633064" y="642051"/>
                    <a:pt x="1752376" y="573166"/>
                    <a:pt x="1835666" y="469194"/>
                  </a:cubicBezTo>
                  <a:close/>
                </a:path>
              </a:pathLst>
            </a:custGeom>
            <a:blipFill>
              <a:blip r:embed="rId15"/>
              <a:stretch>
                <a:fillRect l="-25329" r="-25329"/>
              </a:stretch>
            </a:blipFill>
            <a:ln w="142875" cap="sq">
              <a:solidFill>
                <a:srgbClr val="97ACB9"/>
              </a:solidFill>
              <a:prstDash val="solid"/>
              <a:miter/>
            </a:ln>
          </p:spPr>
          <p:txBody>
            <a:bodyPr/>
            <a:lstStyle/>
            <a:p>
              <a:endParaRPr lang="en-US"/>
            </a:p>
          </p:txBody>
        </p:sp>
      </p:grpSp>
      <p:sp>
        <p:nvSpPr>
          <p:cNvPr id="14" name="TextBox 14"/>
          <p:cNvSpPr txBox="1"/>
          <p:nvPr/>
        </p:nvSpPr>
        <p:spPr>
          <a:xfrm>
            <a:off x="8943236" y="2312481"/>
            <a:ext cx="5672111" cy="2235199"/>
          </a:xfrm>
          <a:prstGeom prst="rect">
            <a:avLst/>
          </a:prstGeom>
        </p:spPr>
        <p:txBody>
          <a:bodyPr lIns="0" tIns="0" rIns="0" bIns="0" rtlCol="0" anchor="t">
            <a:spAutoFit/>
          </a:bodyPr>
          <a:lstStyle/>
          <a:p>
            <a:pPr algn="l">
              <a:lnSpc>
                <a:spcPts val="8499"/>
              </a:lnSpc>
            </a:pPr>
            <a:r>
              <a:rPr lang="en-US" sz="8499">
                <a:solidFill>
                  <a:srgbClr val="000000"/>
                </a:solidFill>
                <a:latin typeface="Ahkio"/>
                <a:ea typeface="Ahkio"/>
                <a:cs typeface="Ahkio"/>
                <a:sym typeface="Ahkio"/>
              </a:rPr>
              <a:t>Success Stories </a:t>
            </a:r>
          </a:p>
        </p:txBody>
      </p:sp>
      <p:sp>
        <p:nvSpPr>
          <p:cNvPr id="15" name="TextBox 15"/>
          <p:cNvSpPr txBox="1"/>
          <p:nvPr/>
        </p:nvSpPr>
        <p:spPr>
          <a:xfrm>
            <a:off x="8943236" y="4822635"/>
            <a:ext cx="5882100" cy="2200275"/>
          </a:xfrm>
          <a:prstGeom prst="rect">
            <a:avLst/>
          </a:prstGeom>
        </p:spPr>
        <p:txBody>
          <a:bodyPr lIns="0" tIns="0" rIns="0" bIns="0" rtlCol="0" anchor="t">
            <a:spAutoFit/>
          </a:bodyPr>
          <a:lstStyle/>
          <a:p>
            <a:pPr marL="0" lvl="0" indent="0" algn="l">
              <a:lnSpc>
                <a:spcPts val="2999"/>
              </a:lnSpc>
            </a:pPr>
            <a:r>
              <a:rPr lang="en-US" sz="1999">
                <a:solidFill>
                  <a:srgbClr val="000000"/>
                </a:solidFill>
                <a:latin typeface="Helvetica World"/>
                <a:ea typeface="Helvetica World"/>
                <a:cs typeface="Helvetica World"/>
                <a:sym typeface="Helvetica World"/>
              </a:rPr>
              <a:t>Lorem ipsum dolor sit amet, consectetur adipiscing elit. Donec quis erat et quam iaculis faucibus at sit amet nibh. Vestibulum dignissim lectus in ligula rhoncus, et bibendum risus dictum. Pellentesque condimentum arcu id dapibus tempor. Pellentesque venenatis nec magna nec finibus.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3794" y="6286832"/>
            <a:ext cx="20755588" cy="4000168"/>
          </a:xfrm>
          <a:custGeom>
            <a:avLst/>
            <a:gdLst/>
            <a:ahLst/>
            <a:cxnLst/>
            <a:rect l="l" t="t" r="r" b="b"/>
            <a:pathLst>
              <a:path w="20755588" h="4000168">
                <a:moveTo>
                  <a:pt x="0" y="0"/>
                </a:moveTo>
                <a:lnTo>
                  <a:pt x="20755588" y="0"/>
                </a:lnTo>
                <a:lnTo>
                  <a:pt x="20755588" y="4000168"/>
                </a:lnTo>
                <a:lnTo>
                  <a:pt x="0" y="40001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0"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6810608"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3621215" y="-88829"/>
            <a:ext cx="7315200" cy="1635945"/>
          </a:xfrm>
          <a:custGeom>
            <a:avLst/>
            <a:gdLst/>
            <a:ahLst/>
            <a:cxnLst/>
            <a:rect l="l" t="t" r="r" b="b"/>
            <a:pathLst>
              <a:path w="7315200" h="1635945">
                <a:moveTo>
                  <a:pt x="0" y="0"/>
                </a:moveTo>
                <a:lnTo>
                  <a:pt x="7315200" y="0"/>
                </a:lnTo>
                <a:lnTo>
                  <a:pt x="7315200" y="1635945"/>
                </a:lnTo>
                <a:lnTo>
                  <a:pt x="0" y="163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334749" y="729144"/>
            <a:ext cx="6796216" cy="4114800"/>
          </a:xfrm>
          <a:custGeom>
            <a:avLst/>
            <a:gdLst/>
            <a:ahLst/>
            <a:cxnLst/>
            <a:rect l="l" t="t" r="r" b="b"/>
            <a:pathLst>
              <a:path w="6796216" h="4114800">
                <a:moveTo>
                  <a:pt x="0" y="0"/>
                </a:moveTo>
                <a:lnTo>
                  <a:pt x="6796217" y="0"/>
                </a:lnTo>
                <a:lnTo>
                  <a:pt x="679621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1491784" y="729144"/>
            <a:ext cx="6796216" cy="4114800"/>
          </a:xfrm>
          <a:custGeom>
            <a:avLst/>
            <a:gdLst/>
            <a:ahLst/>
            <a:cxnLst/>
            <a:rect l="l" t="t" r="r" b="b"/>
            <a:pathLst>
              <a:path w="6796216" h="4114800">
                <a:moveTo>
                  <a:pt x="0" y="0"/>
                </a:moveTo>
                <a:lnTo>
                  <a:pt x="6796216" y="0"/>
                </a:lnTo>
                <a:lnTo>
                  <a:pt x="679621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4125808" y="5143500"/>
            <a:ext cx="4455072" cy="5258132"/>
          </a:xfrm>
          <a:custGeom>
            <a:avLst/>
            <a:gdLst/>
            <a:ahLst/>
            <a:cxnLst/>
            <a:rect l="l" t="t" r="r" b="b"/>
            <a:pathLst>
              <a:path w="4455072" h="5258132">
                <a:moveTo>
                  <a:pt x="0" y="0"/>
                </a:moveTo>
                <a:lnTo>
                  <a:pt x="4455072" y="0"/>
                </a:lnTo>
                <a:lnTo>
                  <a:pt x="4455072" y="5258132"/>
                </a:lnTo>
                <a:lnTo>
                  <a:pt x="0" y="52581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0" y="6502952"/>
            <a:ext cx="2421292" cy="3634270"/>
          </a:xfrm>
          <a:custGeom>
            <a:avLst/>
            <a:gdLst/>
            <a:ahLst/>
            <a:cxnLst/>
            <a:rect l="l" t="t" r="r" b="b"/>
            <a:pathLst>
              <a:path w="2421292" h="3634270">
                <a:moveTo>
                  <a:pt x="0" y="0"/>
                </a:moveTo>
                <a:lnTo>
                  <a:pt x="2421292" y="0"/>
                </a:lnTo>
                <a:lnTo>
                  <a:pt x="2421292" y="3634270"/>
                </a:lnTo>
                <a:lnTo>
                  <a:pt x="0" y="36342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4607315" y="8205563"/>
            <a:ext cx="1296626" cy="1931659"/>
          </a:xfrm>
          <a:custGeom>
            <a:avLst/>
            <a:gdLst/>
            <a:ahLst/>
            <a:cxnLst/>
            <a:rect l="l" t="t" r="r" b="b"/>
            <a:pathLst>
              <a:path w="1296626" h="1931659">
                <a:moveTo>
                  <a:pt x="0" y="0"/>
                </a:moveTo>
                <a:lnTo>
                  <a:pt x="1296626" y="0"/>
                </a:lnTo>
                <a:lnTo>
                  <a:pt x="1296626" y="1931659"/>
                </a:lnTo>
                <a:lnTo>
                  <a:pt x="0" y="1931659"/>
                </a:lnTo>
                <a:lnTo>
                  <a:pt x="0" y="0"/>
                </a:lnTo>
                <a:close/>
              </a:path>
            </a:pathLst>
          </a:custGeom>
          <a:blipFill>
            <a:blip r:embed="rId12"/>
            <a:stretch>
              <a:fillRect/>
            </a:stretch>
          </a:blipFill>
        </p:spPr>
        <p:txBody>
          <a:bodyPr/>
          <a:lstStyle/>
          <a:p>
            <a:endParaRPr lang="en-US"/>
          </a:p>
        </p:txBody>
      </p:sp>
      <p:sp>
        <p:nvSpPr>
          <p:cNvPr id="11" name="Freeform 11"/>
          <p:cNvSpPr/>
          <p:nvPr/>
        </p:nvSpPr>
        <p:spPr>
          <a:xfrm>
            <a:off x="2615016" y="7772566"/>
            <a:ext cx="1992299" cy="2364656"/>
          </a:xfrm>
          <a:custGeom>
            <a:avLst/>
            <a:gdLst/>
            <a:ahLst/>
            <a:cxnLst/>
            <a:rect l="l" t="t" r="r" b="b"/>
            <a:pathLst>
              <a:path w="1992299" h="2364656">
                <a:moveTo>
                  <a:pt x="0" y="0"/>
                </a:moveTo>
                <a:lnTo>
                  <a:pt x="1992299" y="0"/>
                </a:lnTo>
                <a:lnTo>
                  <a:pt x="1992299" y="2364656"/>
                </a:lnTo>
                <a:lnTo>
                  <a:pt x="0" y="23646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2" name="TextBox 12"/>
          <p:cNvSpPr txBox="1"/>
          <p:nvPr/>
        </p:nvSpPr>
        <p:spPr>
          <a:xfrm>
            <a:off x="2952594" y="2325438"/>
            <a:ext cx="12382813" cy="1158874"/>
          </a:xfrm>
          <a:prstGeom prst="rect">
            <a:avLst/>
          </a:prstGeom>
        </p:spPr>
        <p:txBody>
          <a:bodyPr lIns="0" tIns="0" rIns="0" bIns="0" rtlCol="0" anchor="t">
            <a:spAutoFit/>
          </a:bodyPr>
          <a:lstStyle/>
          <a:p>
            <a:pPr marL="0" lvl="0" indent="0" algn="ctr">
              <a:lnSpc>
                <a:spcPts val="8499"/>
              </a:lnSpc>
              <a:spcBef>
                <a:spcPct val="0"/>
              </a:spcBef>
            </a:pPr>
            <a:r>
              <a:rPr lang="en-US" sz="8499">
                <a:solidFill>
                  <a:srgbClr val="000000"/>
                </a:solidFill>
                <a:latin typeface="Ahkio"/>
                <a:ea typeface="Ahkio"/>
                <a:cs typeface="Ahkio"/>
                <a:sym typeface="Ahkio"/>
              </a:rPr>
              <a:t>Data </a:t>
            </a:r>
            <a:r>
              <a:rPr lang="en-US" sz="8499" u="none" strike="noStrike">
                <a:solidFill>
                  <a:srgbClr val="000000"/>
                </a:solidFill>
                <a:latin typeface="Ahkio"/>
                <a:ea typeface="Ahkio"/>
                <a:cs typeface="Ahkio"/>
                <a:sym typeface="Ahkio"/>
              </a:rPr>
              <a:t>Insights </a:t>
            </a:r>
          </a:p>
        </p:txBody>
      </p:sp>
      <p:pic>
        <p:nvPicPr>
          <p:cNvPr id="13" name="Picture 13"/>
          <p:cNvPicPr>
            <a:picLocks noChangeAspect="1"/>
          </p:cNvPicPr>
          <p:nvPr/>
        </p:nvPicPr>
        <p:blipFill>
          <a:blip r:embed="rId15"/>
          <a:stretch>
            <a:fillRect/>
          </a:stretch>
        </p:blipFill>
        <p:spPr>
          <a:xfrm>
            <a:off x="2594316" y="2823413"/>
            <a:ext cx="13099367" cy="647376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TotalTime>
  <Words>679</Words>
  <Application>Microsoft Office PowerPoint</Application>
  <PresentationFormat>Custom</PresentationFormat>
  <Paragraphs>36</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Amasis MT Pro Black</vt:lpstr>
      <vt:lpstr>Arial</vt:lpstr>
      <vt:lpstr>Ahkio</vt:lpstr>
      <vt:lpstr>Coiny</vt:lpstr>
      <vt:lpstr>Helvetica World</vt:lpstr>
      <vt:lpstr>Helvetica World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White and Black Playful Winter Group Project Presentation</dc:title>
  <dc:creator>user</dc:creator>
  <cp:lastModifiedBy>Sajeda taqi</cp:lastModifiedBy>
  <cp:revision>3</cp:revision>
  <dcterms:created xsi:type="dcterms:W3CDTF">2006-08-16T00:00:00Z</dcterms:created>
  <dcterms:modified xsi:type="dcterms:W3CDTF">2025-12-17T20:49:16Z</dcterms:modified>
  <dc:identifier>DAG7ymAt8FU</dc:identifier>
</cp:coreProperties>
</file>